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notesSlides/notesSlide1.xml" ContentType="application/vnd.openxmlformats-officedocument.presentationml.notesSlid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vml" ContentType="application/vnd.openxmlformats-officedocument.vmlDrawing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xls" ContentType="application/vnd.ms-exce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81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16" r:id="rId17"/>
    <p:sldId id="351" r:id="rId18"/>
    <p:sldId id="352" r:id="rId19"/>
    <p:sldId id="353" r:id="rId20"/>
    <p:sldId id="354" r:id="rId21"/>
    <p:sldId id="355" r:id="rId22"/>
    <p:sldId id="358" r:id="rId23"/>
    <p:sldId id="359" r:id="rId24"/>
    <p:sldId id="360" r:id="rId25"/>
    <p:sldId id="361" r:id="rId26"/>
    <p:sldId id="362" r:id="rId27"/>
    <p:sldId id="363" r:id="rId28"/>
    <p:sldId id="364" r:id="rId29"/>
    <p:sldId id="270" r:id="rId30"/>
    <p:sldId id="294" r:id="rId31"/>
    <p:sldId id="295" r:id="rId32"/>
    <p:sldId id="29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A4E573-7D5B-411F-B333-A2F7CEB3802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33A129-9F6C-4CBF-AC15-6E145F51FD86}">
      <dgm:prSet phldrT="[Текст]" custT="1"/>
      <dgm:spPr/>
      <dgm:t>
        <a:bodyPr/>
        <a:lstStyle/>
        <a:p>
          <a:r>
            <a:rPr lang="ru-RU" sz="1600" dirty="0" smtClean="0"/>
            <a:t>Виды бюджетов</a:t>
          </a:r>
          <a:endParaRPr lang="ru-RU" sz="1600" dirty="0"/>
        </a:p>
      </dgm:t>
    </dgm:pt>
    <dgm:pt modelId="{8C927EE3-1BC3-4E4E-862C-B553469B2B57}" type="parTrans" cxnId="{26E1504A-FB4B-4158-814D-C5FFE2B75146}">
      <dgm:prSet/>
      <dgm:spPr/>
      <dgm:t>
        <a:bodyPr/>
        <a:lstStyle/>
        <a:p>
          <a:endParaRPr lang="ru-RU"/>
        </a:p>
      </dgm:t>
    </dgm:pt>
    <dgm:pt modelId="{318FC58F-FE5D-401B-9F32-14FFE56F5A91}" type="sibTrans" cxnId="{26E1504A-FB4B-4158-814D-C5FFE2B75146}">
      <dgm:prSet/>
      <dgm:spPr/>
      <dgm:t>
        <a:bodyPr/>
        <a:lstStyle/>
        <a:p>
          <a:endParaRPr lang="ru-RU"/>
        </a:p>
      </dgm:t>
    </dgm:pt>
    <dgm:pt modelId="{1375B369-73D1-4B85-8756-2EB1A6ACC3A9}" type="asst">
      <dgm:prSet phldrT="[Текст]" custT="1"/>
      <dgm:spPr/>
      <dgm:t>
        <a:bodyPr/>
        <a:lstStyle/>
        <a:p>
          <a:r>
            <a:rPr lang="ru-RU" sz="1600" dirty="0" smtClean="0"/>
            <a:t>Бюджеты публично-правовых образований</a:t>
          </a:r>
          <a:endParaRPr lang="ru-RU" sz="1600" dirty="0"/>
        </a:p>
      </dgm:t>
    </dgm:pt>
    <dgm:pt modelId="{72D78C16-7731-4E6C-BCB4-E48AB6BE4E22}" type="parTrans" cxnId="{0F292B9A-6959-43F5-8486-7BB1E64CD460}">
      <dgm:prSet/>
      <dgm:spPr/>
      <dgm:t>
        <a:bodyPr/>
        <a:lstStyle/>
        <a:p>
          <a:endParaRPr lang="ru-RU"/>
        </a:p>
      </dgm:t>
    </dgm:pt>
    <dgm:pt modelId="{7922313E-F4A0-45C1-8563-BB17978ED4E8}" type="sibTrans" cxnId="{0F292B9A-6959-43F5-8486-7BB1E64CD460}">
      <dgm:prSet/>
      <dgm:spPr/>
      <dgm:t>
        <a:bodyPr/>
        <a:lstStyle/>
        <a:p>
          <a:endParaRPr lang="ru-RU"/>
        </a:p>
      </dgm:t>
    </dgm:pt>
    <dgm:pt modelId="{87DA688A-66E7-480A-9BDF-28EE66421155}">
      <dgm:prSet phldrT="[Текст]" custT="1"/>
      <dgm:spPr/>
      <dgm:t>
        <a:bodyPr/>
        <a:lstStyle/>
        <a:p>
          <a:r>
            <a:rPr lang="ru-RU" sz="1400" dirty="0" smtClean="0"/>
            <a:t>Российской Федерации федеральный бюджет </a:t>
          </a:r>
          <a:r>
            <a:rPr lang="ru-RU" sz="1400" smtClean="0"/>
            <a:t>бюджеты государственных </a:t>
          </a:r>
          <a:r>
            <a:rPr lang="ru-RU" sz="1400" dirty="0" smtClean="0"/>
            <a:t>внебюджетных фондов РФ</a:t>
          </a:r>
          <a:endParaRPr lang="ru-RU" sz="1400" dirty="0"/>
        </a:p>
      </dgm:t>
    </dgm:pt>
    <dgm:pt modelId="{23BC8F76-B05B-4553-A30C-CC5784E5D825}" type="parTrans" cxnId="{D6D0F5BE-FC4D-4127-9F2F-39BAF3B0A57F}">
      <dgm:prSet/>
      <dgm:spPr/>
      <dgm:t>
        <a:bodyPr/>
        <a:lstStyle/>
        <a:p>
          <a:endParaRPr lang="ru-RU"/>
        </a:p>
      </dgm:t>
    </dgm:pt>
    <dgm:pt modelId="{5F8462D3-278F-4CC6-89E3-E8B6B5516B5E}" type="sibTrans" cxnId="{D6D0F5BE-FC4D-4127-9F2F-39BAF3B0A57F}">
      <dgm:prSet/>
      <dgm:spPr/>
      <dgm:t>
        <a:bodyPr/>
        <a:lstStyle/>
        <a:p>
          <a:endParaRPr lang="ru-RU"/>
        </a:p>
      </dgm:t>
    </dgm:pt>
    <dgm:pt modelId="{20797CC9-0DBA-47D7-8848-2B1146AB000F}">
      <dgm:prSet phldrT="[Текст]" custT="1"/>
      <dgm:spPr/>
      <dgm:t>
        <a:bodyPr/>
        <a:lstStyle/>
        <a:p>
          <a:r>
            <a:rPr lang="ru-RU" sz="1400" dirty="0" smtClean="0"/>
            <a:t>Субъектов РФ</a:t>
          </a:r>
        </a:p>
        <a:p>
          <a:r>
            <a:rPr lang="ru-RU" sz="1400" dirty="0" smtClean="0"/>
            <a:t> региональные бюджеты бюджеты территориальных фондов обязательного медицинского страхования</a:t>
          </a:r>
          <a:endParaRPr lang="ru-RU" sz="1400" dirty="0"/>
        </a:p>
      </dgm:t>
    </dgm:pt>
    <dgm:pt modelId="{8AA2EBF9-4C1B-4B14-B2BD-6CF4591CA9F7}" type="parTrans" cxnId="{B8A42D17-0D91-4659-9C1D-4E9ECA246746}">
      <dgm:prSet/>
      <dgm:spPr/>
      <dgm:t>
        <a:bodyPr/>
        <a:lstStyle/>
        <a:p>
          <a:endParaRPr lang="ru-RU"/>
        </a:p>
      </dgm:t>
    </dgm:pt>
    <dgm:pt modelId="{FBE5B3C2-349F-4A69-9996-5D69AC153CE8}" type="sibTrans" cxnId="{B8A42D17-0D91-4659-9C1D-4E9ECA246746}">
      <dgm:prSet/>
      <dgm:spPr/>
      <dgm:t>
        <a:bodyPr/>
        <a:lstStyle/>
        <a:p>
          <a:endParaRPr lang="ru-RU"/>
        </a:p>
      </dgm:t>
    </dgm:pt>
    <dgm:pt modelId="{94FEE6F9-E365-4A1C-8A9D-7870B69B6FB2}">
      <dgm:prSet phldrT="[Текст]" custT="1"/>
      <dgm:spPr/>
      <dgm:t>
        <a:bodyPr/>
        <a:lstStyle/>
        <a:p>
          <a:r>
            <a:rPr lang="ru-RU" sz="1400" dirty="0" smtClean="0"/>
            <a:t>Муниципальные образования </a:t>
          </a:r>
        </a:p>
        <a:p>
          <a:r>
            <a:rPr lang="ru-RU" sz="1400" dirty="0" smtClean="0"/>
            <a:t>местные бюджеты</a:t>
          </a:r>
          <a:endParaRPr lang="ru-RU" sz="1400" dirty="0"/>
        </a:p>
      </dgm:t>
    </dgm:pt>
    <dgm:pt modelId="{9CB46153-88B6-4E62-8FF2-E266128C2D15}" type="parTrans" cxnId="{6FBEEB23-E96A-4EA7-9508-704383E1F630}">
      <dgm:prSet/>
      <dgm:spPr/>
      <dgm:t>
        <a:bodyPr/>
        <a:lstStyle/>
        <a:p>
          <a:endParaRPr lang="ru-RU"/>
        </a:p>
      </dgm:t>
    </dgm:pt>
    <dgm:pt modelId="{7EBD47A1-AFD5-4337-8E00-113C357C7515}" type="sibTrans" cxnId="{6FBEEB23-E96A-4EA7-9508-704383E1F630}">
      <dgm:prSet/>
      <dgm:spPr/>
      <dgm:t>
        <a:bodyPr/>
        <a:lstStyle/>
        <a:p>
          <a:endParaRPr lang="ru-RU"/>
        </a:p>
      </dgm:t>
    </dgm:pt>
    <dgm:pt modelId="{CB8737D1-4B4A-477B-A640-EF58102A5FA7}" type="pres">
      <dgm:prSet presAssocID="{77A4E573-7D5B-411F-B333-A2F7CEB3802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FF4EE17-EE07-4F61-97AE-E72481C836F0}" type="pres">
      <dgm:prSet presAssocID="{0833A129-9F6C-4CBF-AC15-6E145F51FD86}" presName="hierRoot1" presStyleCnt="0">
        <dgm:presLayoutVars>
          <dgm:hierBranch val="init"/>
        </dgm:presLayoutVars>
      </dgm:prSet>
      <dgm:spPr/>
    </dgm:pt>
    <dgm:pt modelId="{0C06803B-3C2C-4FB5-8125-E49CF3C9D79B}" type="pres">
      <dgm:prSet presAssocID="{0833A129-9F6C-4CBF-AC15-6E145F51FD86}" presName="rootComposite1" presStyleCnt="0"/>
      <dgm:spPr/>
    </dgm:pt>
    <dgm:pt modelId="{41761EAC-1345-482B-95B4-47121D69C94F}" type="pres">
      <dgm:prSet presAssocID="{0833A129-9F6C-4CBF-AC15-6E145F51FD86}" presName="rootText1" presStyleLbl="node0" presStyleIdx="0" presStyleCnt="1" custScaleY="35050" custLinFactNeighborX="-356" custLinFactNeighborY="80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185306-08B0-4FAB-81DF-D737C66CD3EA}" type="pres">
      <dgm:prSet presAssocID="{0833A129-9F6C-4CBF-AC15-6E145F51FD8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E427144-F782-4601-AFF8-36C9F05D7418}" type="pres">
      <dgm:prSet presAssocID="{0833A129-9F6C-4CBF-AC15-6E145F51FD86}" presName="hierChild2" presStyleCnt="0"/>
      <dgm:spPr/>
    </dgm:pt>
    <dgm:pt modelId="{A99E7870-967B-41C9-A0D5-F61485DD639F}" type="pres">
      <dgm:prSet presAssocID="{23BC8F76-B05B-4553-A30C-CC5784E5D825}" presName="Name37" presStyleLbl="parChTrans1D2" presStyleIdx="0" presStyleCnt="4"/>
      <dgm:spPr/>
      <dgm:t>
        <a:bodyPr/>
        <a:lstStyle/>
        <a:p>
          <a:endParaRPr lang="ru-RU"/>
        </a:p>
      </dgm:t>
    </dgm:pt>
    <dgm:pt modelId="{58D385D1-51B8-4770-9060-1F14F4727676}" type="pres">
      <dgm:prSet presAssocID="{87DA688A-66E7-480A-9BDF-28EE66421155}" presName="hierRoot2" presStyleCnt="0">
        <dgm:presLayoutVars>
          <dgm:hierBranch val="init"/>
        </dgm:presLayoutVars>
      </dgm:prSet>
      <dgm:spPr/>
    </dgm:pt>
    <dgm:pt modelId="{9E46A191-C72E-4AFC-931A-2B79B2DFC984}" type="pres">
      <dgm:prSet presAssocID="{87DA688A-66E7-480A-9BDF-28EE66421155}" presName="rootComposite" presStyleCnt="0"/>
      <dgm:spPr/>
    </dgm:pt>
    <dgm:pt modelId="{C06EB584-BABB-4874-83BE-FC6CB282987B}" type="pres">
      <dgm:prSet presAssocID="{87DA688A-66E7-480A-9BDF-28EE66421155}" presName="rootText" presStyleLbl="node2" presStyleIdx="0" presStyleCnt="3" custScaleX="111566" custScaleY="1072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FDD566-B1FA-4B1D-9EB3-331AEA48528C}" type="pres">
      <dgm:prSet presAssocID="{87DA688A-66E7-480A-9BDF-28EE66421155}" presName="rootConnector" presStyleLbl="node2" presStyleIdx="0" presStyleCnt="3"/>
      <dgm:spPr/>
      <dgm:t>
        <a:bodyPr/>
        <a:lstStyle/>
        <a:p>
          <a:endParaRPr lang="ru-RU"/>
        </a:p>
      </dgm:t>
    </dgm:pt>
    <dgm:pt modelId="{F476538A-60B9-42EA-8DB0-226E843343DE}" type="pres">
      <dgm:prSet presAssocID="{87DA688A-66E7-480A-9BDF-28EE66421155}" presName="hierChild4" presStyleCnt="0"/>
      <dgm:spPr/>
    </dgm:pt>
    <dgm:pt modelId="{9ECA88B7-C2AB-4238-98B0-B21D2A5602EE}" type="pres">
      <dgm:prSet presAssocID="{87DA688A-66E7-480A-9BDF-28EE66421155}" presName="hierChild5" presStyleCnt="0"/>
      <dgm:spPr/>
    </dgm:pt>
    <dgm:pt modelId="{3DA09651-0B1A-4B7E-B510-809DF0617A07}" type="pres">
      <dgm:prSet presAssocID="{8AA2EBF9-4C1B-4B14-B2BD-6CF4591CA9F7}" presName="Name37" presStyleLbl="parChTrans1D2" presStyleIdx="1" presStyleCnt="4"/>
      <dgm:spPr/>
      <dgm:t>
        <a:bodyPr/>
        <a:lstStyle/>
        <a:p>
          <a:endParaRPr lang="ru-RU"/>
        </a:p>
      </dgm:t>
    </dgm:pt>
    <dgm:pt modelId="{E297ABAC-2DA0-4C71-9557-2D099572B7D9}" type="pres">
      <dgm:prSet presAssocID="{20797CC9-0DBA-47D7-8848-2B1146AB000F}" presName="hierRoot2" presStyleCnt="0">
        <dgm:presLayoutVars>
          <dgm:hierBranch val="init"/>
        </dgm:presLayoutVars>
      </dgm:prSet>
      <dgm:spPr/>
    </dgm:pt>
    <dgm:pt modelId="{4BBA9502-E5BD-43CD-A054-7BFE5BE2C46C}" type="pres">
      <dgm:prSet presAssocID="{20797CC9-0DBA-47D7-8848-2B1146AB000F}" presName="rootComposite" presStyleCnt="0"/>
      <dgm:spPr/>
    </dgm:pt>
    <dgm:pt modelId="{2C7ED2C9-0B3E-4725-9521-E492516456A2}" type="pres">
      <dgm:prSet presAssocID="{20797CC9-0DBA-47D7-8848-2B1146AB000F}" presName="rootText" presStyleLbl="node2" presStyleIdx="1" presStyleCnt="3" custScaleX="1060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0DF8C2-3BDC-425C-B60D-451AEC7F818D}" type="pres">
      <dgm:prSet presAssocID="{20797CC9-0DBA-47D7-8848-2B1146AB000F}" presName="rootConnector" presStyleLbl="node2" presStyleIdx="1" presStyleCnt="3"/>
      <dgm:spPr/>
      <dgm:t>
        <a:bodyPr/>
        <a:lstStyle/>
        <a:p>
          <a:endParaRPr lang="ru-RU"/>
        </a:p>
      </dgm:t>
    </dgm:pt>
    <dgm:pt modelId="{8B9D5A1A-A4F6-4192-8027-AF82949FF716}" type="pres">
      <dgm:prSet presAssocID="{20797CC9-0DBA-47D7-8848-2B1146AB000F}" presName="hierChild4" presStyleCnt="0"/>
      <dgm:spPr/>
    </dgm:pt>
    <dgm:pt modelId="{81F7C30F-7226-43CB-AFA8-822A752ACBDD}" type="pres">
      <dgm:prSet presAssocID="{20797CC9-0DBA-47D7-8848-2B1146AB000F}" presName="hierChild5" presStyleCnt="0"/>
      <dgm:spPr/>
    </dgm:pt>
    <dgm:pt modelId="{7BA44013-FC07-4C08-97ED-3DC9427D03BA}" type="pres">
      <dgm:prSet presAssocID="{9CB46153-88B6-4E62-8FF2-E266128C2D15}" presName="Name37" presStyleLbl="parChTrans1D2" presStyleIdx="2" presStyleCnt="4"/>
      <dgm:spPr/>
      <dgm:t>
        <a:bodyPr/>
        <a:lstStyle/>
        <a:p>
          <a:endParaRPr lang="ru-RU"/>
        </a:p>
      </dgm:t>
    </dgm:pt>
    <dgm:pt modelId="{6C17E2C8-0649-4297-94A1-370FAE7AE290}" type="pres">
      <dgm:prSet presAssocID="{94FEE6F9-E365-4A1C-8A9D-7870B69B6FB2}" presName="hierRoot2" presStyleCnt="0">
        <dgm:presLayoutVars>
          <dgm:hierBranch val="init"/>
        </dgm:presLayoutVars>
      </dgm:prSet>
      <dgm:spPr/>
    </dgm:pt>
    <dgm:pt modelId="{F858F60F-79DE-40EB-97A9-1B2D7A1E04B5}" type="pres">
      <dgm:prSet presAssocID="{94FEE6F9-E365-4A1C-8A9D-7870B69B6FB2}" presName="rootComposite" presStyleCnt="0"/>
      <dgm:spPr/>
    </dgm:pt>
    <dgm:pt modelId="{665A10AE-E2FF-4895-89FC-3436DD4487C9}" type="pres">
      <dgm:prSet presAssocID="{94FEE6F9-E365-4A1C-8A9D-7870B69B6FB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BC5C49-D683-4EB9-971E-686E31A418DF}" type="pres">
      <dgm:prSet presAssocID="{94FEE6F9-E365-4A1C-8A9D-7870B69B6FB2}" presName="rootConnector" presStyleLbl="node2" presStyleIdx="2" presStyleCnt="3"/>
      <dgm:spPr/>
      <dgm:t>
        <a:bodyPr/>
        <a:lstStyle/>
        <a:p>
          <a:endParaRPr lang="ru-RU"/>
        </a:p>
      </dgm:t>
    </dgm:pt>
    <dgm:pt modelId="{8716FBB1-4C88-4284-B8A5-29E592A8BB5C}" type="pres">
      <dgm:prSet presAssocID="{94FEE6F9-E365-4A1C-8A9D-7870B69B6FB2}" presName="hierChild4" presStyleCnt="0"/>
      <dgm:spPr/>
    </dgm:pt>
    <dgm:pt modelId="{BC889F61-14FC-4AA1-A762-460994122F8B}" type="pres">
      <dgm:prSet presAssocID="{94FEE6F9-E365-4A1C-8A9D-7870B69B6FB2}" presName="hierChild5" presStyleCnt="0"/>
      <dgm:spPr/>
    </dgm:pt>
    <dgm:pt modelId="{D4570EF3-4754-4295-80D7-A6464334D5E0}" type="pres">
      <dgm:prSet presAssocID="{0833A129-9F6C-4CBF-AC15-6E145F51FD86}" presName="hierChild3" presStyleCnt="0"/>
      <dgm:spPr/>
    </dgm:pt>
    <dgm:pt modelId="{3B45DFCA-ADE9-4380-AC2D-19F88B491840}" type="pres">
      <dgm:prSet presAssocID="{72D78C16-7731-4E6C-BCB4-E48AB6BE4E22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16543D19-E881-4EDE-823C-2E89ECD63060}" type="pres">
      <dgm:prSet presAssocID="{1375B369-73D1-4B85-8756-2EB1A6ACC3A9}" presName="hierRoot3" presStyleCnt="0">
        <dgm:presLayoutVars>
          <dgm:hierBranch val="init"/>
        </dgm:presLayoutVars>
      </dgm:prSet>
      <dgm:spPr/>
    </dgm:pt>
    <dgm:pt modelId="{738DF168-F2FC-493B-B441-876A528FBE60}" type="pres">
      <dgm:prSet presAssocID="{1375B369-73D1-4B85-8756-2EB1A6ACC3A9}" presName="rootComposite3" presStyleCnt="0"/>
      <dgm:spPr/>
    </dgm:pt>
    <dgm:pt modelId="{DB694DCE-F6B3-4798-A0C6-8803F8D8D02B}" type="pres">
      <dgm:prSet presAssocID="{1375B369-73D1-4B85-8756-2EB1A6ACC3A9}" presName="rootText3" presStyleLbl="asst1" presStyleIdx="0" presStyleCnt="1" custScaleY="57157" custLinFactNeighborX="59621" custLinFactNeighborY="-266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0C2D90-6A2C-41F7-9C5E-CD906A5910E7}" type="pres">
      <dgm:prSet presAssocID="{1375B369-73D1-4B85-8756-2EB1A6ACC3A9}" presName="rootConnector3" presStyleLbl="asst1" presStyleIdx="0" presStyleCnt="1"/>
      <dgm:spPr/>
      <dgm:t>
        <a:bodyPr/>
        <a:lstStyle/>
        <a:p>
          <a:endParaRPr lang="ru-RU"/>
        </a:p>
      </dgm:t>
    </dgm:pt>
    <dgm:pt modelId="{AC3E9802-69CC-4860-9538-8D50BFC9ECC0}" type="pres">
      <dgm:prSet presAssocID="{1375B369-73D1-4B85-8756-2EB1A6ACC3A9}" presName="hierChild6" presStyleCnt="0"/>
      <dgm:spPr/>
    </dgm:pt>
    <dgm:pt modelId="{85FABB6D-C487-44D3-98C4-A4FF17733B49}" type="pres">
      <dgm:prSet presAssocID="{1375B369-73D1-4B85-8756-2EB1A6ACC3A9}" presName="hierChild7" presStyleCnt="0"/>
      <dgm:spPr/>
    </dgm:pt>
  </dgm:ptLst>
  <dgm:cxnLst>
    <dgm:cxn modelId="{E0CBEA51-3C63-4BD8-8159-2A9B8DA0C058}" type="presOf" srcId="{9CB46153-88B6-4E62-8FF2-E266128C2D15}" destId="{7BA44013-FC07-4C08-97ED-3DC9427D03BA}" srcOrd="0" destOrd="0" presId="urn:microsoft.com/office/officeart/2005/8/layout/orgChart1"/>
    <dgm:cxn modelId="{9AA90CC9-6391-4622-BF73-17773C6DE1CE}" type="presOf" srcId="{94FEE6F9-E365-4A1C-8A9D-7870B69B6FB2}" destId="{665A10AE-E2FF-4895-89FC-3436DD4487C9}" srcOrd="0" destOrd="0" presId="urn:microsoft.com/office/officeart/2005/8/layout/orgChart1"/>
    <dgm:cxn modelId="{3FFEB6F6-0B5F-473E-AAE5-523421FCED0D}" type="presOf" srcId="{0833A129-9F6C-4CBF-AC15-6E145F51FD86}" destId="{41761EAC-1345-482B-95B4-47121D69C94F}" srcOrd="0" destOrd="0" presId="urn:microsoft.com/office/officeart/2005/8/layout/orgChart1"/>
    <dgm:cxn modelId="{740E70B7-12D6-4073-92CE-F5223CC5CC7B}" type="presOf" srcId="{0833A129-9F6C-4CBF-AC15-6E145F51FD86}" destId="{1E185306-08B0-4FAB-81DF-D737C66CD3EA}" srcOrd="1" destOrd="0" presId="urn:microsoft.com/office/officeart/2005/8/layout/orgChart1"/>
    <dgm:cxn modelId="{9C1C6263-2C8F-44D2-AC55-07F8BF8A3BFA}" type="presOf" srcId="{1375B369-73D1-4B85-8756-2EB1A6ACC3A9}" destId="{DB694DCE-F6B3-4798-A0C6-8803F8D8D02B}" srcOrd="0" destOrd="0" presId="urn:microsoft.com/office/officeart/2005/8/layout/orgChart1"/>
    <dgm:cxn modelId="{A47EF34E-988A-4DFA-8EE4-1E1F8FECA4F7}" type="presOf" srcId="{72D78C16-7731-4E6C-BCB4-E48AB6BE4E22}" destId="{3B45DFCA-ADE9-4380-AC2D-19F88B491840}" srcOrd="0" destOrd="0" presId="urn:microsoft.com/office/officeart/2005/8/layout/orgChart1"/>
    <dgm:cxn modelId="{D6D0F5BE-FC4D-4127-9F2F-39BAF3B0A57F}" srcId="{0833A129-9F6C-4CBF-AC15-6E145F51FD86}" destId="{87DA688A-66E7-480A-9BDF-28EE66421155}" srcOrd="1" destOrd="0" parTransId="{23BC8F76-B05B-4553-A30C-CC5784E5D825}" sibTransId="{5F8462D3-278F-4CC6-89E3-E8B6B5516B5E}"/>
    <dgm:cxn modelId="{C1D8CEAB-DA14-4C3F-A4F6-371D0C0FC8AE}" type="presOf" srcId="{87DA688A-66E7-480A-9BDF-28EE66421155}" destId="{B2FDD566-B1FA-4B1D-9EB3-331AEA48528C}" srcOrd="1" destOrd="0" presId="urn:microsoft.com/office/officeart/2005/8/layout/orgChart1"/>
    <dgm:cxn modelId="{26E1504A-FB4B-4158-814D-C5FFE2B75146}" srcId="{77A4E573-7D5B-411F-B333-A2F7CEB3802A}" destId="{0833A129-9F6C-4CBF-AC15-6E145F51FD86}" srcOrd="0" destOrd="0" parTransId="{8C927EE3-1BC3-4E4E-862C-B553469B2B57}" sibTransId="{318FC58F-FE5D-401B-9F32-14FFE56F5A91}"/>
    <dgm:cxn modelId="{4D43F631-B268-4846-9A41-1D27835CC9C6}" type="presOf" srcId="{23BC8F76-B05B-4553-A30C-CC5784E5D825}" destId="{A99E7870-967B-41C9-A0D5-F61485DD639F}" srcOrd="0" destOrd="0" presId="urn:microsoft.com/office/officeart/2005/8/layout/orgChart1"/>
    <dgm:cxn modelId="{09CCDBF6-5E5C-464B-BB8F-A4E62F662B0E}" type="presOf" srcId="{8AA2EBF9-4C1B-4B14-B2BD-6CF4591CA9F7}" destId="{3DA09651-0B1A-4B7E-B510-809DF0617A07}" srcOrd="0" destOrd="0" presId="urn:microsoft.com/office/officeart/2005/8/layout/orgChart1"/>
    <dgm:cxn modelId="{0F292B9A-6959-43F5-8486-7BB1E64CD460}" srcId="{0833A129-9F6C-4CBF-AC15-6E145F51FD86}" destId="{1375B369-73D1-4B85-8756-2EB1A6ACC3A9}" srcOrd="0" destOrd="0" parTransId="{72D78C16-7731-4E6C-BCB4-E48AB6BE4E22}" sibTransId="{7922313E-F4A0-45C1-8563-BB17978ED4E8}"/>
    <dgm:cxn modelId="{3D093E8A-BF5B-46FB-8BB8-C838FE7E5423}" type="presOf" srcId="{1375B369-73D1-4B85-8756-2EB1A6ACC3A9}" destId="{050C2D90-6A2C-41F7-9C5E-CD906A5910E7}" srcOrd="1" destOrd="0" presId="urn:microsoft.com/office/officeart/2005/8/layout/orgChart1"/>
    <dgm:cxn modelId="{B8A42D17-0D91-4659-9C1D-4E9ECA246746}" srcId="{0833A129-9F6C-4CBF-AC15-6E145F51FD86}" destId="{20797CC9-0DBA-47D7-8848-2B1146AB000F}" srcOrd="2" destOrd="0" parTransId="{8AA2EBF9-4C1B-4B14-B2BD-6CF4591CA9F7}" sibTransId="{FBE5B3C2-349F-4A69-9996-5D69AC153CE8}"/>
    <dgm:cxn modelId="{6FBEEB23-E96A-4EA7-9508-704383E1F630}" srcId="{0833A129-9F6C-4CBF-AC15-6E145F51FD86}" destId="{94FEE6F9-E365-4A1C-8A9D-7870B69B6FB2}" srcOrd="3" destOrd="0" parTransId="{9CB46153-88B6-4E62-8FF2-E266128C2D15}" sibTransId="{7EBD47A1-AFD5-4337-8E00-113C357C7515}"/>
    <dgm:cxn modelId="{4BD51864-4807-44A4-8B14-E124103C137F}" type="presOf" srcId="{94FEE6F9-E365-4A1C-8A9D-7870B69B6FB2}" destId="{4EBC5C49-D683-4EB9-971E-686E31A418DF}" srcOrd="1" destOrd="0" presId="urn:microsoft.com/office/officeart/2005/8/layout/orgChart1"/>
    <dgm:cxn modelId="{43281BC0-056F-4B14-A1AD-70DB642C6CB0}" type="presOf" srcId="{20797CC9-0DBA-47D7-8848-2B1146AB000F}" destId="{2C7ED2C9-0B3E-4725-9521-E492516456A2}" srcOrd="0" destOrd="0" presId="urn:microsoft.com/office/officeart/2005/8/layout/orgChart1"/>
    <dgm:cxn modelId="{627E2226-CAA4-4D16-8D23-F8030DE40246}" type="presOf" srcId="{77A4E573-7D5B-411F-B333-A2F7CEB3802A}" destId="{CB8737D1-4B4A-477B-A640-EF58102A5FA7}" srcOrd="0" destOrd="0" presId="urn:microsoft.com/office/officeart/2005/8/layout/orgChart1"/>
    <dgm:cxn modelId="{66C66230-A620-4002-8C8F-CD0855A5D202}" type="presOf" srcId="{87DA688A-66E7-480A-9BDF-28EE66421155}" destId="{C06EB584-BABB-4874-83BE-FC6CB282987B}" srcOrd="0" destOrd="0" presId="urn:microsoft.com/office/officeart/2005/8/layout/orgChart1"/>
    <dgm:cxn modelId="{06EDA1EA-C570-465C-B97F-193B0FEFCCC7}" type="presOf" srcId="{20797CC9-0DBA-47D7-8848-2B1146AB000F}" destId="{530DF8C2-3BDC-425C-B60D-451AEC7F818D}" srcOrd="1" destOrd="0" presId="urn:microsoft.com/office/officeart/2005/8/layout/orgChart1"/>
    <dgm:cxn modelId="{3ED3B305-1BF1-420E-9D6F-4585F6E1606C}" type="presParOf" srcId="{CB8737D1-4B4A-477B-A640-EF58102A5FA7}" destId="{5FF4EE17-EE07-4F61-97AE-E72481C836F0}" srcOrd="0" destOrd="0" presId="urn:microsoft.com/office/officeart/2005/8/layout/orgChart1"/>
    <dgm:cxn modelId="{2574EED1-5655-4988-A5DD-092C095F2D32}" type="presParOf" srcId="{5FF4EE17-EE07-4F61-97AE-E72481C836F0}" destId="{0C06803B-3C2C-4FB5-8125-E49CF3C9D79B}" srcOrd="0" destOrd="0" presId="urn:microsoft.com/office/officeart/2005/8/layout/orgChart1"/>
    <dgm:cxn modelId="{2CF48384-FCC7-4DBF-AFF7-4A86F0B203CD}" type="presParOf" srcId="{0C06803B-3C2C-4FB5-8125-E49CF3C9D79B}" destId="{41761EAC-1345-482B-95B4-47121D69C94F}" srcOrd="0" destOrd="0" presId="urn:microsoft.com/office/officeart/2005/8/layout/orgChart1"/>
    <dgm:cxn modelId="{DEBE147A-2F27-4BF5-92E8-CF41365EF75F}" type="presParOf" srcId="{0C06803B-3C2C-4FB5-8125-E49CF3C9D79B}" destId="{1E185306-08B0-4FAB-81DF-D737C66CD3EA}" srcOrd="1" destOrd="0" presId="urn:microsoft.com/office/officeart/2005/8/layout/orgChart1"/>
    <dgm:cxn modelId="{74EF4EB1-8589-41E5-A738-13DF965FFF23}" type="presParOf" srcId="{5FF4EE17-EE07-4F61-97AE-E72481C836F0}" destId="{3E427144-F782-4601-AFF8-36C9F05D7418}" srcOrd="1" destOrd="0" presId="urn:microsoft.com/office/officeart/2005/8/layout/orgChart1"/>
    <dgm:cxn modelId="{D35B5587-9929-491C-AB2C-10635EC37E5E}" type="presParOf" srcId="{3E427144-F782-4601-AFF8-36C9F05D7418}" destId="{A99E7870-967B-41C9-A0D5-F61485DD639F}" srcOrd="0" destOrd="0" presId="urn:microsoft.com/office/officeart/2005/8/layout/orgChart1"/>
    <dgm:cxn modelId="{506303C1-2BD2-4299-AFCB-77F5480F4D3D}" type="presParOf" srcId="{3E427144-F782-4601-AFF8-36C9F05D7418}" destId="{58D385D1-51B8-4770-9060-1F14F4727676}" srcOrd="1" destOrd="0" presId="urn:microsoft.com/office/officeart/2005/8/layout/orgChart1"/>
    <dgm:cxn modelId="{625CFF2D-B540-4879-8C50-D3DE2ED72152}" type="presParOf" srcId="{58D385D1-51B8-4770-9060-1F14F4727676}" destId="{9E46A191-C72E-4AFC-931A-2B79B2DFC984}" srcOrd="0" destOrd="0" presId="urn:microsoft.com/office/officeart/2005/8/layout/orgChart1"/>
    <dgm:cxn modelId="{C05E162F-AABE-46B0-B8AE-3C433671CB83}" type="presParOf" srcId="{9E46A191-C72E-4AFC-931A-2B79B2DFC984}" destId="{C06EB584-BABB-4874-83BE-FC6CB282987B}" srcOrd="0" destOrd="0" presId="urn:microsoft.com/office/officeart/2005/8/layout/orgChart1"/>
    <dgm:cxn modelId="{5E7948BB-B217-4955-818C-A999B88E18FC}" type="presParOf" srcId="{9E46A191-C72E-4AFC-931A-2B79B2DFC984}" destId="{B2FDD566-B1FA-4B1D-9EB3-331AEA48528C}" srcOrd="1" destOrd="0" presId="urn:microsoft.com/office/officeart/2005/8/layout/orgChart1"/>
    <dgm:cxn modelId="{533CE37E-3087-4C85-9E7E-E1DF666EA1AD}" type="presParOf" srcId="{58D385D1-51B8-4770-9060-1F14F4727676}" destId="{F476538A-60B9-42EA-8DB0-226E843343DE}" srcOrd="1" destOrd="0" presId="urn:microsoft.com/office/officeart/2005/8/layout/orgChart1"/>
    <dgm:cxn modelId="{99616AE8-A468-4E7B-9F7A-937D640F0F87}" type="presParOf" srcId="{58D385D1-51B8-4770-9060-1F14F4727676}" destId="{9ECA88B7-C2AB-4238-98B0-B21D2A5602EE}" srcOrd="2" destOrd="0" presId="urn:microsoft.com/office/officeart/2005/8/layout/orgChart1"/>
    <dgm:cxn modelId="{C5B12619-4274-4E6C-B4BD-D3C3E34CC474}" type="presParOf" srcId="{3E427144-F782-4601-AFF8-36C9F05D7418}" destId="{3DA09651-0B1A-4B7E-B510-809DF0617A07}" srcOrd="2" destOrd="0" presId="urn:microsoft.com/office/officeart/2005/8/layout/orgChart1"/>
    <dgm:cxn modelId="{95466FDA-1A86-48A3-8200-7E3D37FDAB9D}" type="presParOf" srcId="{3E427144-F782-4601-AFF8-36C9F05D7418}" destId="{E297ABAC-2DA0-4C71-9557-2D099572B7D9}" srcOrd="3" destOrd="0" presId="urn:microsoft.com/office/officeart/2005/8/layout/orgChart1"/>
    <dgm:cxn modelId="{9A3C38AB-BFB8-4373-BE48-9E94CC746954}" type="presParOf" srcId="{E297ABAC-2DA0-4C71-9557-2D099572B7D9}" destId="{4BBA9502-E5BD-43CD-A054-7BFE5BE2C46C}" srcOrd="0" destOrd="0" presId="urn:microsoft.com/office/officeart/2005/8/layout/orgChart1"/>
    <dgm:cxn modelId="{821CC333-85FB-4BF9-BEA1-E584FA036751}" type="presParOf" srcId="{4BBA9502-E5BD-43CD-A054-7BFE5BE2C46C}" destId="{2C7ED2C9-0B3E-4725-9521-E492516456A2}" srcOrd="0" destOrd="0" presId="urn:microsoft.com/office/officeart/2005/8/layout/orgChart1"/>
    <dgm:cxn modelId="{77774296-7E90-408A-93CC-93F1BC53CC65}" type="presParOf" srcId="{4BBA9502-E5BD-43CD-A054-7BFE5BE2C46C}" destId="{530DF8C2-3BDC-425C-B60D-451AEC7F818D}" srcOrd="1" destOrd="0" presId="urn:microsoft.com/office/officeart/2005/8/layout/orgChart1"/>
    <dgm:cxn modelId="{2D4EE075-0EDD-416B-9A69-59952BC5023C}" type="presParOf" srcId="{E297ABAC-2DA0-4C71-9557-2D099572B7D9}" destId="{8B9D5A1A-A4F6-4192-8027-AF82949FF716}" srcOrd="1" destOrd="0" presId="urn:microsoft.com/office/officeart/2005/8/layout/orgChart1"/>
    <dgm:cxn modelId="{5DE95283-DA14-4190-8B3D-5CEBD07CE106}" type="presParOf" srcId="{E297ABAC-2DA0-4C71-9557-2D099572B7D9}" destId="{81F7C30F-7226-43CB-AFA8-822A752ACBDD}" srcOrd="2" destOrd="0" presId="urn:microsoft.com/office/officeart/2005/8/layout/orgChart1"/>
    <dgm:cxn modelId="{7E6400E2-6D24-4D2A-BB10-167675C21B73}" type="presParOf" srcId="{3E427144-F782-4601-AFF8-36C9F05D7418}" destId="{7BA44013-FC07-4C08-97ED-3DC9427D03BA}" srcOrd="4" destOrd="0" presId="urn:microsoft.com/office/officeart/2005/8/layout/orgChart1"/>
    <dgm:cxn modelId="{E12FFA80-D62A-4AAA-8141-41A9421D5D86}" type="presParOf" srcId="{3E427144-F782-4601-AFF8-36C9F05D7418}" destId="{6C17E2C8-0649-4297-94A1-370FAE7AE290}" srcOrd="5" destOrd="0" presId="urn:microsoft.com/office/officeart/2005/8/layout/orgChart1"/>
    <dgm:cxn modelId="{BC05296D-421F-4976-B075-57D976BC6319}" type="presParOf" srcId="{6C17E2C8-0649-4297-94A1-370FAE7AE290}" destId="{F858F60F-79DE-40EB-97A9-1B2D7A1E04B5}" srcOrd="0" destOrd="0" presId="urn:microsoft.com/office/officeart/2005/8/layout/orgChart1"/>
    <dgm:cxn modelId="{1FD3555E-939E-4FF9-A5DF-10E1E540C2B7}" type="presParOf" srcId="{F858F60F-79DE-40EB-97A9-1B2D7A1E04B5}" destId="{665A10AE-E2FF-4895-89FC-3436DD4487C9}" srcOrd="0" destOrd="0" presId="urn:microsoft.com/office/officeart/2005/8/layout/orgChart1"/>
    <dgm:cxn modelId="{83DC27E7-CAF2-47E7-B197-43B2CA80D500}" type="presParOf" srcId="{F858F60F-79DE-40EB-97A9-1B2D7A1E04B5}" destId="{4EBC5C49-D683-4EB9-971E-686E31A418DF}" srcOrd="1" destOrd="0" presId="urn:microsoft.com/office/officeart/2005/8/layout/orgChart1"/>
    <dgm:cxn modelId="{84537896-772E-4BD7-9984-DD250D2908DF}" type="presParOf" srcId="{6C17E2C8-0649-4297-94A1-370FAE7AE290}" destId="{8716FBB1-4C88-4284-B8A5-29E592A8BB5C}" srcOrd="1" destOrd="0" presId="urn:microsoft.com/office/officeart/2005/8/layout/orgChart1"/>
    <dgm:cxn modelId="{080C2AC4-70B0-416F-B77C-3114D3966CC9}" type="presParOf" srcId="{6C17E2C8-0649-4297-94A1-370FAE7AE290}" destId="{BC889F61-14FC-4AA1-A762-460994122F8B}" srcOrd="2" destOrd="0" presId="urn:microsoft.com/office/officeart/2005/8/layout/orgChart1"/>
    <dgm:cxn modelId="{D387B783-ED66-469B-A03A-B7E4691C02D9}" type="presParOf" srcId="{5FF4EE17-EE07-4F61-97AE-E72481C836F0}" destId="{D4570EF3-4754-4295-80D7-A6464334D5E0}" srcOrd="2" destOrd="0" presId="urn:microsoft.com/office/officeart/2005/8/layout/orgChart1"/>
    <dgm:cxn modelId="{4F431732-DDCC-447C-A608-0A176D172385}" type="presParOf" srcId="{D4570EF3-4754-4295-80D7-A6464334D5E0}" destId="{3B45DFCA-ADE9-4380-AC2D-19F88B491840}" srcOrd="0" destOrd="0" presId="urn:microsoft.com/office/officeart/2005/8/layout/orgChart1"/>
    <dgm:cxn modelId="{5CBCA11C-D946-41AC-9627-CE07E969F1DF}" type="presParOf" srcId="{D4570EF3-4754-4295-80D7-A6464334D5E0}" destId="{16543D19-E881-4EDE-823C-2E89ECD63060}" srcOrd="1" destOrd="0" presId="urn:microsoft.com/office/officeart/2005/8/layout/orgChart1"/>
    <dgm:cxn modelId="{2A975BD4-C0DB-4B50-AA26-75C4AE7C100C}" type="presParOf" srcId="{16543D19-E881-4EDE-823C-2E89ECD63060}" destId="{738DF168-F2FC-493B-B441-876A528FBE60}" srcOrd="0" destOrd="0" presId="urn:microsoft.com/office/officeart/2005/8/layout/orgChart1"/>
    <dgm:cxn modelId="{19D81C38-3AFE-4794-A4C5-873F6206FF1F}" type="presParOf" srcId="{738DF168-F2FC-493B-B441-876A528FBE60}" destId="{DB694DCE-F6B3-4798-A0C6-8803F8D8D02B}" srcOrd="0" destOrd="0" presId="urn:microsoft.com/office/officeart/2005/8/layout/orgChart1"/>
    <dgm:cxn modelId="{6D8B56D1-A3AD-486E-9E32-5F1A3F33DEC3}" type="presParOf" srcId="{738DF168-F2FC-493B-B441-876A528FBE60}" destId="{050C2D90-6A2C-41F7-9C5E-CD906A5910E7}" srcOrd="1" destOrd="0" presId="urn:microsoft.com/office/officeart/2005/8/layout/orgChart1"/>
    <dgm:cxn modelId="{49E497C7-415C-440A-8AD8-DA420683060C}" type="presParOf" srcId="{16543D19-E881-4EDE-823C-2E89ECD63060}" destId="{AC3E9802-69CC-4860-9538-8D50BFC9ECC0}" srcOrd="1" destOrd="0" presId="urn:microsoft.com/office/officeart/2005/8/layout/orgChart1"/>
    <dgm:cxn modelId="{97AB80B6-24B3-45B0-8EF7-CDD228137499}" type="presParOf" srcId="{16543D19-E881-4EDE-823C-2E89ECD63060}" destId="{85FABB6D-C487-44D3-98C4-A4FF17733B4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53D9F39-4D95-433E-821A-B82666C886E8}" type="doc">
      <dgm:prSet loTypeId="urn:microsoft.com/office/officeart/2005/8/layout/radial6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60EB506-6C9F-45A9-B2AB-25565573E71A}">
      <dgm:prSet phldrT="[Текст]" custT="1"/>
      <dgm:spPr/>
      <dgm:t>
        <a:bodyPr/>
        <a:lstStyle/>
        <a:p>
          <a:endParaRPr lang="ru-RU" sz="3200" b="1" dirty="0"/>
        </a:p>
      </dgm:t>
    </dgm:pt>
    <dgm:pt modelId="{08D5CA03-E471-4B44-BA0D-B5A7FA4B7FC0}" type="parTrans" cxnId="{A376436E-EF9E-42FB-99B7-7B541FD3D4FE}">
      <dgm:prSet/>
      <dgm:spPr/>
      <dgm:t>
        <a:bodyPr/>
        <a:lstStyle/>
        <a:p>
          <a:endParaRPr lang="ru-RU"/>
        </a:p>
      </dgm:t>
    </dgm:pt>
    <dgm:pt modelId="{F3151679-74A5-4C3D-AE15-F751236D2F79}" type="sibTrans" cxnId="{A376436E-EF9E-42FB-99B7-7B541FD3D4FE}">
      <dgm:prSet/>
      <dgm:spPr/>
      <dgm:t>
        <a:bodyPr/>
        <a:lstStyle/>
        <a:p>
          <a:endParaRPr lang="ru-RU"/>
        </a:p>
      </dgm:t>
    </dgm:pt>
    <dgm:pt modelId="{9411A7AC-C7D7-459F-BFC2-B48E5977541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7030A0"/>
              </a:solidFill>
            </a:rPr>
            <a:t>Развитие культуры  53,2  млн.рублей</a:t>
          </a:r>
          <a:endParaRPr lang="ru-RU" sz="2000" b="1" dirty="0">
            <a:solidFill>
              <a:srgbClr val="7030A0"/>
            </a:solidFill>
          </a:endParaRPr>
        </a:p>
      </dgm:t>
    </dgm:pt>
    <dgm:pt modelId="{AE9EFEAD-BDAD-4CC3-B86E-250E6D77E9FD}" type="parTrans" cxnId="{3C918E0F-B7F6-4027-9A83-F624354E4AA7}">
      <dgm:prSet/>
      <dgm:spPr/>
      <dgm:t>
        <a:bodyPr/>
        <a:lstStyle/>
        <a:p>
          <a:endParaRPr lang="ru-RU"/>
        </a:p>
      </dgm:t>
    </dgm:pt>
    <dgm:pt modelId="{5238E9E8-BA3F-4A36-AB1A-935AFECAC9E0}" type="sibTrans" cxnId="{3C918E0F-B7F6-4027-9A83-F624354E4AA7}">
      <dgm:prSet/>
      <dgm:spPr/>
      <dgm:t>
        <a:bodyPr/>
        <a:lstStyle/>
        <a:p>
          <a:endParaRPr lang="ru-RU"/>
        </a:p>
      </dgm:t>
    </dgm:pt>
    <dgm:pt modelId="{D88AEA4D-3FD2-4875-B5D5-44F93740BB5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7030A0"/>
              </a:solidFill>
            </a:rPr>
            <a:t>Укрепление МТБ </a:t>
          </a:r>
        </a:p>
        <a:p>
          <a:r>
            <a:rPr lang="ru-RU" sz="2000" b="1" dirty="0" smtClean="0">
              <a:solidFill>
                <a:srgbClr val="7030A0"/>
              </a:solidFill>
            </a:rPr>
            <a:t>1830,3 тыс.рублей</a:t>
          </a:r>
          <a:endParaRPr lang="ru-RU" sz="2000" b="1" dirty="0">
            <a:solidFill>
              <a:srgbClr val="7030A0"/>
            </a:solidFill>
          </a:endParaRPr>
        </a:p>
      </dgm:t>
    </dgm:pt>
    <dgm:pt modelId="{108EFEA2-EB88-4F01-B0A4-BF0ECA961D76}" type="parTrans" cxnId="{B59D4446-B6E4-4D96-852B-4F9E1F263777}">
      <dgm:prSet/>
      <dgm:spPr/>
      <dgm:t>
        <a:bodyPr/>
        <a:lstStyle/>
        <a:p>
          <a:endParaRPr lang="ru-RU"/>
        </a:p>
      </dgm:t>
    </dgm:pt>
    <dgm:pt modelId="{69C214BD-95F1-49AD-9D27-B1278FDD1480}" type="sibTrans" cxnId="{B59D4446-B6E4-4D96-852B-4F9E1F263777}">
      <dgm:prSet/>
      <dgm:spPr/>
      <dgm:t>
        <a:bodyPr/>
        <a:lstStyle/>
        <a:p>
          <a:endParaRPr lang="ru-RU"/>
        </a:p>
      </dgm:t>
    </dgm:pt>
    <dgm:pt modelId="{9A36976F-C086-4602-80F7-AF83CD4828A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7030A0"/>
              </a:solidFill>
            </a:rPr>
            <a:t>Развитие туризма</a:t>
          </a:r>
        </a:p>
        <a:p>
          <a:r>
            <a:rPr lang="ru-RU" sz="2000" b="1" dirty="0" smtClean="0">
              <a:solidFill>
                <a:srgbClr val="7030A0"/>
              </a:solidFill>
            </a:rPr>
            <a:t>50,0 тыс.рублей</a:t>
          </a:r>
          <a:endParaRPr lang="ru-RU" sz="2000" b="1" dirty="0">
            <a:solidFill>
              <a:srgbClr val="7030A0"/>
            </a:solidFill>
          </a:endParaRPr>
        </a:p>
      </dgm:t>
    </dgm:pt>
    <dgm:pt modelId="{1C8F1E11-D155-4150-8059-3E8B9DEAB8E0}" type="parTrans" cxnId="{B72147DF-B61E-4837-86C3-E6E03FDF97B0}">
      <dgm:prSet/>
      <dgm:spPr/>
      <dgm:t>
        <a:bodyPr/>
        <a:lstStyle/>
        <a:p>
          <a:endParaRPr lang="ru-RU"/>
        </a:p>
      </dgm:t>
    </dgm:pt>
    <dgm:pt modelId="{E102D67C-63EB-4A28-B776-2F46D9FC22B6}" type="sibTrans" cxnId="{B72147DF-B61E-4837-86C3-E6E03FDF97B0}">
      <dgm:prSet/>
      <dgm:spPr/>
      <dgm:t>
        <a:bodyPr/>
        <a:lstStyle/>
        <a:p>
          <a:endParaRPr lang="ru-RU"/>
        </a:p>
      </dgm:t>
    </dgm:pt>
    <dgm:pt modelId="{632A8A64-228E-4555-AD19-14435A7E200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7030A0"/>
              </a:solidFill>
            </a:rPr>
            <a:t>Сохранение культуры </a:t>
          </a:r>
        </a:p>
        <a:p>
          <a:r>
            <a:rPr lang="ru-RU" sz="2000" b="1" dirty="0" smtClean="0">
              <a:solidFill>
                <a:srgbClr val="7030A0"/>
              </a:solidFill>
            </a:rPr>
            <a:t>350,0 тыс.рублей</a:t>
          </a:r>
          <a:endParaRPr lang="ru-RU" sz="2000" b="1" dirty="0">
            <a:solidFill>
              <a:srgbClr val="7030A0"/>
            </a:solidFill>
          </a:endParaRPr>
        </a:p>
      </dgm:t>
    </dgm:pt>
    <dgm:pt modelId="{2911EA03-EC12-4264-BE7D-45EDF862B3B0}" type="parTrans" cxnId="{88476CBE-9267-4AA1-B50E-9B6D3A349545}">
      <dgm:prSet/>
      <dgm:spPr/>
      <dgm:t>
        <a:bodyPr/>
        <a:lstStyle/>
        <a:p>
          <a:endParaRPr lang="ru-RU"/>
        </a:p>
      </dgm:t>
    </dgm:pt>
    <dgm:pt modelId="{85037E70-5A56-4F39-AFE2-0B482060932E}" type="sibTrans" cxnId="{88476CBE-9267-4AA1-B50E-9B6D3A349545}">
      <dgm:prSet/>
      <dgm:spPr/>
      <dgm:t>
        <a:bodyPr/>
        <a:lstStyle/>
        <a:p>
          <a:endParaRPr lang="ru-RU"/>
        </a:p>
      </dgm:t>
    </dgm:pt>
    <dgm:pt modelId="{B20A1903-013A-4ABD-B7EB-E1CBAB2CF793}" type="pres">
      <dgm:prSet presAssocID="{A53D9F39-4D95-433E-821A-B82666C886E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E826C3-819A-4922-B795-3923EF223324}" type="pres">
      <dgm:prSet presAssocID="{360EB506-6C9F-45A9-B2AB-25565573E71A}" presName="centerShape" presStyleLbl="node0" presStyleIdx="0" presStyleCnt="1"/>
      <dgm:spPr/>
      <dgm:t>
        <a:bodyPr/>
        <a:lstStyle/>
        <a:p>
          <a:endParaRPr lang="ru-RU"/>
        </a:p>
      </dgm:t>
    </dgm:pt>
    <dgm:pt modelId="{33167624-AAD3-40BB-91B3-7E4E79B1F651}" type="pres">
      <dgm:prSet presAssocID="{9411A7AC-C7D7-459F-BFC2-B48E59775419}" presName="node" presStyleLbl="node1" presStyleIdx="0" presStyleCnt="4" custScaleX="256666" custScaleY="99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6A294C-1E01-4C81-A92B-7B7D708F1118}" type="pres">
      <dgm:prSet presAssocID="{9411A7AC-C7D7-459F-BFC2-B48E59775419}" presName="dummy" presStyleCnt="0"/>
      <dgm:spPr/>
    </dgm:pt>
    <dgm:pt modelId="{650C4A75-AF7C-44BD-8686-B6583D3C2009}" type="pres">
      <dgm:prSet presAssocID="{5238E9E8-BA3F-4A36-AB1A-935AFECAC9E0}" presName="sibTrans" presStyleLbl="sibTrans2D1" presStyleIdx="0" presStyleCnt="4"/>
      <dgm:spPr/>
      <dgm:t>
        <a:bodyPr/>
        <a:lstStyle/>
        <a:p>
          <a:endParaRPr lang="ru-RU"/>
        </a:p>
      </dgm:t>
    </dgm:pt>
    <dgm:pt modelId="{D7672A4C-29F9-4DA1-8E9B-27B296AFDD7D}" type="pres">
      <dgm:prSet presAssocID="{D88AEA4D-3FD2-4875-B5D5-44F93740BB56}" presName="node" presStyleLbl="node1" presStyleIdx="1" presStyleCnt="4" custScaleX="196525" custScaleY="120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D8CF25-360B-4977-8B92-937CD7195742}" type="pres">
      <dgm:prSet presAssocID="{D88AEA4D-3FD2-4875-B5D5-44F93740BB56}" presName="dummy" presStyleCnt="0"/>
      <dgm:spPr/>
    </dgm:pt>
    <dgm:pt modelId="{ED779FF2-E10D-454C-88DD-225833462272}" type="pres">
      <dgm:prSet presAssocID="{69C214BD-95F1-49AD-9D27-B1278FDD1480}" presName="sibTrans" presStyleLbl="sibTrans2D1" presStyleIdx="1" presStyleCnt="4"/>
      <dgm:spPr/>
      <dgm:t>
        <a:bodyPr/>
        <a:lstStyle/>
        <a:p>
          <a:endParaRPr lang="ru-RU"/>
        </a:p>
      </dgm:t>
    </dgm:pt>
    <dgm:pt modelId="{7C18B2DE-8433-4251-8ED2-41DD9F4C8B6D}" type="pres">
      <dgm:prSet presAssocID="{9A36976F-C086-4602-80F7-AF83CD4828A2}" presName="node" presStyleLbl="node1" presStyleIdx="2" presStyleCnt="4" custScaleX="248883" custScaleY="104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1DA4F5-441E-4A6B-947D-B5D764C0216F}" type="pres">
      <dgm:prSet presAssocID="{9A36976F-C086-4602-80F7-AF83CD4828A2}" presName="dummy" presStyleCnt="0"/>
      <dgm:spPr/>
    </dgm:pt>
    <dgm:pt modelId="{A7B22D53-8A42-4BA2-915F-B31C7711AA31}" type="pres">
      <dgm:prSet presAssocID="{E102D67C-63EB-4A28-B776-2F46D9FC22B6}" presName="sibTrans" presStyleLbl="sibTrans2D1" presStyleIdx="2" presStyleCnt="4"/>
      <dgm:spPr/>
      <dgm:t>
        <a:bodyPr/>
        <a:lstStyle/>
        <a:p>
          <a:endParaRPr lang="ru-RU"/>
        </a:p>
      </dgm:t>
    </dgm:pt>
    <dgm:pt modelId="{206299E6-5D4F-4A26-8111-BC372109C725}" type="pres">
      <dgm:prSet presAssocID="{632A8A64-228E-4555-AD19-14435A7E200C}" presName="node" presStyleLbl="node1" presStyleIdx="3" presStyleCnt="4" custScaleX="185670" custScaleY="1285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20B525-26C9-4898-A604-9A26AEB84A3E}" type="pres">
      <dgm:prSet presAssocID="{632A8A64-228E-4555-AD19-14435A7E200C}" presName="dummy" presStyleCnt="0"/>
      <dgm:spPr/>
    </dgm:pt>
    <dgm:pt modelId="{E363799B-45B7-4A55-B92A-B78CC377CA68}" type="pres">
      <dgm:prSet presAssocID="{85037E70-5A56-4F39-AFE2-0B482060932E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0E1085FC-D4DC-4BC0-B1F1-F76FE2A76A9E}" type="presOf" srcId="{9A36976F-C086-4602-80F7-AF83CD4828A2}" destId="{7C18B2DE-8433-4251-8ED2-41DD9F4C8B6D}" srcOrd="0" destOrd="0" presId="urn:microsoft.com/office/officeart/2005/8/layout/radial6"/>
    <dgm:cxn modelId="{DCF4E0B7-8CCB-41D6-A20F-DA0A7C1E39B5}" type="presOf" srcId="{632A8A64-228E-4555-AD19-14435A7E200C}" destId="{206299E6-5D4F-4A26-8111-BC372109C725}" srcOrd="0" destOrd="0" presId="urn:microsoft.com/office/officeart/2005/8/layout/radial6"/>
    <dgm:cxn modelId="{3C918E0F-B7F6-4027-9A83-F624354E4AA7}" srcId="{360EB506-6C9F-45A9-B2AB-25565573E71A}" destId="{9411A7AC-C7D7-459F-BFC2-B48E59775419}" srcOrd="0" destOrd="0" parTransId="{AE9EFEAD-BDAD-4CC3-B86E-250E6D77E9FD}" sibTransId="{5238E9E8-BA3F-4A36-AB1A-935AFECAC9E0}"/>
    <dgm:cxn modelId="{651638DF-774B-4A7B-B04A-9255F198D405}" type="presOf" srcId="{360EB506-6C9F-45A9-B2AB-25565573E71A}" destId="{C4E826C3-819A-4922-B795-3923EF223324}" srcOrd="0" destOrd="0" presId="urn:microsoft.com/office/officeart/2005/8/layout/radial6"/>
    <dgm:cxn modelId="{88476CBE-9267-4AA1-B50E-9B6D3A349545}" srcId="{360EB506-6C9F-45A9-B2AB-25565573E71A}" destId="{632A8A64-228E-4555-AD19-14435A7E200C}" srcOrd="3" destOrd="0" parTransId="{2911EA03-EC12-4264-BE7D-45EDF862B3B0}" sibTransId="{85037E70-5A56-4F39-AFE2-0B482060932E}"/>
    <dgm:cxn modelId="{FD8A57C1-9A9D-481C-99C4-D184C9D3C2F3}" type="presOf" srcId="{69C214BD-95F1-49AD-9D27-B1278FDD1480}" destId="{ED779FF2-E10D-454C-88DD-225833462272}" srcOrd="0" destOrd="0" presId="urn:microsoft.com/office/officeart/2005/8/layout/radial6"/>
    <dgm:cxn modelId="{9CDEAD46-A233-42ED-AB48-B01D8FD58B4B}" type="presOf" srcId="{5238E9E8-BA3F-4A36-AB1A-935AFECAC9E0}" destId="{650C4A75-AF7C-44BD-8686-B6583D3C2009}" srcOrd="0" destOrd="0" presId="urn:microsoft.com/office/officeart/2005/8/layout/radial6"/>
    <dgm:cxn modelId="{BC177D89-E4B3-41BF-AE79-65352E1F092F}" type="presOf" srcId="{9411A7AC-C7D7-459F-BFC2-B48E59775419}" destId="{33167624-AAD3-40BB-91B3-7E4E79B1F651}" srcOrd="0" destOrd="0" presId="urn:microsoft.com/office/officeart/2005/8/layout/radial6"/>
    <dgm:cxn modelId="{44B0B259-A59F-4E51-96AE-E3C0FB6AFDEF}" type="presOf" srcId="{A53D9F39-4D95-433E-821A-B82666C886E8}" destId="{B20A1903-013A-4ABD-B7EB-E1CBAB2CF793}" srcOrd="0" destOrd="0" presId="urn:microsoft.com/office/officeart/2005/8/layout/radial6"/>
    <dgm:cxn modelId="{A376436E-EF9E-42FB-99B7-7B541FD3D4FE}" srcId="{A53D9F39-4D95-433E-821A-B82666C886E8}" destId="{360EB506-6C9F-45A9-B2AB-25565573E71A}" srcOrd="0" destOrd="0" parTransId="{08D5CA03-E471-4B44-BA0D-B5A7FA4B7FC0}" sibTransId="{F3151679-74A5-4C3D-AE15-F751236D2F79}"/>
    <dgm:cxn modelId="{63420D1D-F84C-41FC-BDD4-BBE334484BAE}" type="presOf" srcId="{D88AEA4D-3FD2-4875-B5D5-44F93740BB56}" destId="{D7672A4C-29F9-4DA1-8E9B-27B296AFDD7D}" srcOrd="0" destOrd="0" presId="urn:microsoft.com/office/officeart/2005/8/layout/radial6"/>
    <dgm:cxn modelId="{1FB7D1D0-0397-47AD-95B7-4384DF0F97E6}" type="presOf" srcId="{85037E70-5A56-4F39-AFE2-0B482060932E}" destId="{E363799B-45B7-4A55-B92A-B78CC377CA68}" srcOrd="0" destOrd="0" presId="urn:microsoft.com/office/officeart/2005/8/layout/radial6"/>
    <dgm:cxn modelId="{B72147DF-B61E-4837-86C3-E6E03FDF97B0}" srcId="{360EB506-6C9F-45A9-B2AB-25565573E71A}" destId="{9A36976F-C086-4602-80F7-AF83CD4828A2}" srcOrd="2" destOrd="0" parTransId="{1C8F1E11-D155-4150-8059-3E8B9DEAB8E0}" sibTransId="{E102D67C-63EB-4A28-B776-2F46D9FC22B6}"/>
    <dgm:cxn modelId="{B59D4446-B6E4-4D96-852B-4F9E1F263777}" srcId="{360EB506-6C9F-45A9-B2AB-25565573E71A}" destId="{D88AEA4D-3FD2-4875-B5D5-44F93740BB56}" srcOrd="1" destOrd="0" parTransId="{108EFEA2-EB88-4F01-B0A4-BF0ECA961D76}" sibTransId="{69C214BD-95F1-49AD-9D27-B1278FDD1480}"/>
    <dgm:cxn modelId="{66BD1033-AE2D-491C-8E16-0E0593E1484C}" type="presOf" srcId="{E102D67C-63EB-4A28-B776-2F46D9FC22B6}" destId="{A7B22D53-8A42-4BA2-915F-B31C7711AA31}" srcOrd="0" destOrd="0" presId="urn:microsoft.com/office/officeart/2005/8/layout/radial6"/>
    <dgm:cxn modelId="{E0892024-08FB-40B5-B953-21164E03F2E8}" type="presParOf" srcId="{B20A1903-013A-4ABD-B7EB-E1CBAB2CF793}" destId="{C4E826C3-819A-4922-B795-3923EF223324}" srcOrd="0" destOrd="0" presId="urn:microsoft.com/office/officeart/2005/8/layout/radial6"/>
    <dgm:cxn modelId="{6DFBADDB-5A9A-44AC-BEEA-E816F7E01792}" type="presParOf" srcId="{B20A1903-013A-4ABD-B7EB-E1CBAB2CF793}" destId="{33167624-AAD3-40BB-91B3-7E4E79B1F651}" srcOrd="1" destOrd="0" presId="urn:microsoft.com/office/officeart/2005/8/layout/radial6"/>
    <dgm:cxn modelId="{744F2D31-B3C2-4AE0-B80E-6E99BEBA7DA4}" type="presParOf" srcId="{B20A1903-013A-4ABD-B7EB-E1CBAB2CF793}" destId="{376A294C-1E01-4C81-A92B-7B7D708F1118}" srcOrd="2" destOrd="0" presId="urn:microsoft.com/office/officeart/2005/8/layout/radial6"/>
    <dgm:cxn modelId="{B221C244-6851-4DFD-8017-D4A2159AE437}" type="presParOf" srcId="{B20A1903-013A-4ABD-B7EB-E1CBAB2CF793}" destId="{650C4A75-AF7C-44BD-8686-B6583D3C2009}" srcOrd="3" destOrd="0" presId="urn:microsoft.com/office/officeart/2005/8/layout/radial6"/>
    <dgm:cxn modelId="{D187BEEE-EF8C-4199-BBA5-67034EB08515}" type="presParOf" srcId="{B20A1903-013A-4ABD-B7EB-E1CBAB2CF793}" destId="{D7672A4C-29F9-4DA1-8E9B-27B296AFDD7D}" srcOrd="4" destOrd="0" presId="urn:microsoft.com/office/officeart/2005/8/layout/radial6"/>
    <dgm:cxn modelId="{EA6955D1-3B4B-48BF-8F95-400FDFFA08F5}" type="presParOf" srcId="{B20A1903-013A-4ABD-B7EB-E1CBAB2CF793}" destId="{6FD8CF25-360B-4977-8B92-937CD7195742}" srcOrd="5" destOrd="0" presId="urn:microsoft.com/office/officeart/2005/8/layout/radial6"/>
    <dgm:cxn modelId="{71E2E403-96D8-4E79-82E8-DEE82B845601}" type="presParOf" srcId="{B20A1903-013A-4ABD-B7EB-E1CBAB2CF793}" destId="{ED779FF2-E10D-454C-88DD-225833462272}" srcOrd="6" destOrd="0" presId="urn:microsoft.com/office/officeart/2005/8/layout/radial6"/>
    <dgm:cxn modelId="{FF849B18-2936-482D-BB29-B36F354AAFD8}" type="presParOf" srcId="{B20A1903-013A-4ABD-B7EB-E1CBAB2CF793}" destId="{7C18B2DE-8433-4251-8ED2-41DD9F4C8B6D}" srcOrd="7" destOrd="0" presId="urn:microsoft.com/office/officeart/2005/8/layout/radial6"/>
    <dgm:cxn modelId="{F6EE50C8-28CD-4D30-B809-85D577BD8C42}" type="presParOf" srcId="{B20A1903-013A-4ABD-B7EB-E1CBAB2CF793}" destId="{531DA4F5-441E-4A6B-947D-B5D764C0216F}" srcOrd="8" destOrd="0" presId="urn:microsoft.com/office/officeart/2005/8/layout/radial6"/>
    <dgm:cxn modelId="{49C472F9-E303-4551-A4EB-B924F9D6F7AA}" type="presParOf" srcId="{B20A1903-013A-4ABD-B7EB-E1CBAB2CF793}" destId="{A7B22D53-8A42-4BA2-915F-B31C7711AA31}" srcOrd="9" destOrd="0" presId="urn:microsoft.com/office/officeart/2005/8/layout/radial6"/>
    <dgm:cxn modelId="{BDFD0F5C-1515-47F5-9D1D-C41F81370329}" type="presParOf" srcId="{B20A1903-013A-4ABD-B7EB-E1CBAB2CF793}" destId="{206299E6-5D4F-4A26-8111-BC372109C725}" srcOrd="10" destOrd="0" presId="urn:microsoft.com/office/officeart/2005/8/layout/radial6"/>
    <dgm:cxn modelId="{EF2216F6-5EB2-4FCE-8BC7-92956BA986FE}" type="presParOf" srcId="{B20A1903-013A-4ABD-B7EB-E1CBAB2CF793}" destId="{5C20B525-26C9-4898-A604-9A26AEB84A3E}" srcOrd="11" destOrd="0" presId="urn:microsoft.com/office/officeart/2005/8/layout/radial6"/>
    <dgm:cxn modelId="{193FA509-64A5-4CF8-A242-6A80189886C6}" type="presParOf" srcId="{B20A1903-013A-4ABD-B7EB-E1CBAB2CF793}" destId="{E363799B-45B7-4A55-B92A-B78CC377CA6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53D9F39-4D95-433E-821A-B82666C886E8}" type="doc">
      <dgm:prSet loTypeId="urn:microsoft.com/office/officeart/2005/8/layout/radial6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60EB506-6C9F-45A9-B2AB-25565573E71A}">
      <dgm:prSet phldrT="[Текст]" custT="1"/>
      <dgm:spPr/>
      <dgm:t>
        <a:bodyPr/>
        <a:lstStyle/>
        <a:p>
          <a:endParaRPr lang="ru-RU" sz="3200" b="1" dirty="0"/>
        </a:p>
      </dgm:t>
    </dgm:pt>
    <dgm:pt modelId="{08D5CA03-E471-4B44-BA0D-B5A7FA4B7FC0}" type="parTrans" cxnId="{A376436E-EF9E-42FB-99B7-7B541FD3D4FE}">
      <dgm:prSet/>
      <dgm:spPr/>
      <dgm:t>
        <a:bodyPr/>
        <a:lstStyle/>
        <a:p>
          <a:endParaRPr lang="ru-RU"/>
        </a:p>
      </dgm:t>
    </dgm:pt>
    <dgm:pt modelId="{F3151679-74A5-4C3D-AE15-F751236D2F79}" type="sibTrans" cxnId="{A376436E-EF9E-42FB-99B7-7B541FD3D4FE}">
      <dgm:prSet/>
      <dgm:spPr/>
      <dgm:t>
        <a:bodyPr/>
        <a:lstStyle/>
        <a:p>
          <a:endParaRPr lang="ru-RU"/>
        </a:p>
      </dgm:t>
    </dgm:pt>
    <dgm:pt modelId="{9411A7AC-C7D7-459F-BFC2-B48E5977541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7030A0"/>
              </a:solidFill>
            </a:rPr>
            <a:t>Защита населения от ЧС  </a:t>
          </a:r>
        </a:p>
        <a:p>
          <a:r>
            <a:rPr lang="ru-RU" sz="2000" b="1" dirty="0" smtClean="0">
              <a:solidFill>
                <a:srgbClr val="7030A0"/>
              </a:solidFill>
            </a:rPr>
            <a:t>291,5 тыс.рублей</a:t>
          </a:r>
          <a:endParaRPr lang="ru-RU" sz="2000" b="1" dirty="0">
            <a:solidFill>
              <a:srgbClr val="7030A0"/>
            </a:solidFill>
          </a:endParaRPr>
        </a:p>
      </dgm:t>
    </dgm:pt>
    <dgm:pt modelId="{AE9EFEAD-BDAD-4CC3-B86E-250E6D77E9FD}" type="parTrans" cxnId="{3C918E0F-B7F6-4027-9A83-F624354E4AA7}">
      <dgm:prSet/>
      <dgm:spPr/>
      <dgm:t>
        <a:bodyPr/>
        <a:lstStyle/>
        <a:p>
          <a:endParaRPr lang="ru-RU"/>
        </a:p>
      </dgm:t>
    </dgm:pt>
    <dgm:pt modelId="{5238E9E8-BA3F-4A36-AB1A-935AFECAC9E0}" type="sibTrans" cxnId="{3C918E0F-B7F6-4027-9A83-F624354E4AA7}">
      <dgm:prSet/>
      <dgm:spPr/>
      <dgm:t>
        <a:bodyPr/>
        <a:lstStyle/>
        <a:p>
          <a:endParaRPr lang="ru-RU"/>
        </a:p>
      </dgm:t>
    </dgm:pt>
    <dgm:pt modelId="{D88AEA4D-3FD2-4875-B5D5-44F93740BB5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7030A0"/>
              </a:solidFill>
            </a:rPr>
            <a:t>Развитие ЕДДС </a:t>
          </a:r>
        </a:p>
        <a:p>
          <a:r>
            <a:rPr lang="ru-RU" sz="2000" b="1" dirty="0" smtClean="0">
              <a:solidFill>
                <a:srgbClr val="7030A0"/>
              </a:solidFill>
            </a:rPr>
            <a:t>3,2 млн.рублей</a:t>
          </a:r>
          <a:endParaRPr lang="ru-RU" sz="2000" b="1" dirty="0">
            <a:solidFill>
              <a:srgbClr val="7030A0"/>
            </a:solidFill>
          </a:endParaRPr>
        </a:p>
      </dgm:t>
    </dgm:pt>
    <dgm:pt modelId="{108EFEA2-EB88-4F01-B0A4-BF0ECA961D76}" type="parTrans" cxnId="{B59D4446-B6E4-4D96-852B-4F9E1F263777}">
      <dgm:prSet/>
      <dgm:spPr/>
      <dgm:t>
        <a:bodyPr/>
        <a:lstStyle/>
        <a:p>
          <a:endParaRPr lang="ru-RU"/>
        </a:p>
      </dgm:t>
    </dgm:pt>
    <dgm:pt modelId="{69C214BD-95F1-49AD-9D27-B1278FDD1480}" type="sibTrans" cxnId="{B59D4446-B6E4-4D96-852B-4F9E1F263777}">
      <dgm:prSet/>
      <dgm:spPr/>
      <dgm:t>
        <a:bodyPr/>
        <a:lstStyle/>
        <a:p>
          <a:endParaRPr lang="ru-RU"/>
        </a:p>
      </dgm:t>
    </dgm:pt>
    <dgm:pt modelId="{9A36976F-C086-4602-80F7-AF83CD4828A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7030A0"/>
              </a:solidFill>
            </a:rPr>
            <a:t>Профилактика терроризма</a:t>
          </a:r>
        </a:p>
        <a:p>
          <a:r>
            <a:rPr lang="ru-RU" sz="2000" b="1" dirty="0" smtClean="0">
              <a:solidFill>
                <a:srgbClr val="7030A0"/>
              </a:solidFill>
            </a:rPr>
            <a:t>1,5 млн.рублей</a:t>
          </a:r>
          <a:endParaRPr lang="ru-RU" sz="2000" b="1" dirty="0">
            <a:solidFill>
              <a:srgbClr val="7030A0"/>
            </a:solidFill>
          </a:endParaRPr>
        </a:p>
      </dgm:t>
    </dgm:pt>
    <dgm:pt modelId="{1C8F1E11-D155-4150-8059-3E8B9DEAB8E0}" type="parTrans" cxnId="{B72147DF-B61E-4837-86C3-E6E03FDF97B0}">
      <dgm:prSet/>
      <dgm:spPr/>
      <dgm:t>
        <a:bodyPr/>
        <a:lstStyle/>
        <a:p>
          <a:endParaRPr lang="ru-RU"/>
        </a:p>
      </dgm:t>
    </dgm:pt>
    <dgm:pt modelId="{E102D67C-63EB-4A28-B776-2F46D9FC22B6}" type="sibTrans" cxnId="{B72147DF-B61E-4837-86C3-E6E03FDF97B0}">
      <dgm:prSet/>
      <dgm:spPr/>
      <dgm:t>
        <a:bodyPr/>
        <a:lstStyle/>
        <a:p>
          <a:endParaRPr lang="ru-RU"/>
        </a:p>
      </dgm:t>
    </dgm:pt>
    <dgm:pt modelId="{632A8A64-228E-4555-AD19-14435A7E200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7030A0"/>
              </a:solidFill>
            </a:rPr>
            <a:t>Профилактика преступлений </a:t>
          </a:r>
        </a:p>
        <a:p>
          <a:r>
            <a:rPr lang="ru-RU" sz="2000" b="1" dirty="0" smtClean="0">
              <a:solidFill>
                <a:srgbClr val="7030A0"/>
              </a:solidFill>
            </a:rPr>
            <a:t>150 тыс.рублей</a:t>
          </a:r>
        </a:p>
      </dgm:t>
    </dgm:pt>
    <dgm:pt modelId="{2911EA03-EC12-4264-BE7D-45EDF862B3B0}" type="parTrans" cxnId="{88476CBE-9267-4AA1-B50E-9B6D3A349545}">
      <dgm:prSet/>
      <dgm:spPr/>
      <dgm:t>
        <a:bodyPr/>
        <a:lstStyle/>
        <a:p>
          <a:endParaRPr lang="ru-RU"/>
        </a:p>
      </dgm:t>
    </dgm:pt>
    <dgm:pt modelId="{85037E70-5A56-4F39-AFE2-0B482060932E}" type="sibTrans" cxnId="{88476CBE-9267-4AA1-B50E-9B6D3A349545}">
      <dgm:prSet/>
      <dgm:spPr/>
      <dgm:t>
        <a:bodyPr/>
        <a:lstStyle/>
        <a:p>
          <a:endParaRPr lang="ru-RU"/>
        </a:p>
      </dgm:t>
    </dgm:pt>
    <dgm:pt modelId="{B20A1903-013A-4ABD-B7EB-E1CBAB2CF793}" type="pres">
      <dgm:prSet presAssocID="{A53D9F39-4D95-433E-821A-B82666C886E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E826C3-819A-4922-B795-3923EF223324}" type="pres">
      <dgm:prSet presAssocID="{360EB506-6C9F-45A9-B2AB-25565573E71A}" presName="centerShape" presStyleLbl="node0" presStyleIdx="0" presStyleCnt="1"/>
      <dgm:spPr/>
      <dgm:t>
        <a:bodyPr/>
        <a:lstStyle/>
        <a:p>
          <a:endParaRPr lang="ru-RU"/>
        </a:p>
      </dgm:t>
    </dgm:pt>
    <dgm:pt modelId="{33167624-AAD3-40BB-91B3-7E4E79B1F651}" type="pres">
      <dgm:prSet presAssocID="{9411A7AC-C7D7-459F-BFC2-B48E59775419}" presName="node" presStyleLbl="node1" presStyleIdx="0" presStyleCnt="4" custScaleX="256666" custScaleY="99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6A294C-1E01-4C81-A92B-7B7D708F1118}" type="pres">
      <dgm:prSet presAssocID="{9411A7AC-C7D7-459F-BFC2-B48E59775419}" presName="dummy" presStyleCnt="0"/>
      <dgm:spPr/>
    </dgm:pt>
    <dgm:pt modelId="{650C4A75-AF7C-44BD-8686-B6583D3C2009}" type="pres">
      <dgm:prSet presAssocID="{5238E9E8-BA3F-4A36-AB1A-935AFECAC9E0}" presName="sibTrans" presStyleLbl="sibTrans2D1" presStyleIdx="0" presStyleCnt="4"/>
      <dgm:spPr/>
      <dgm:t>
        <a:bodyPr/>
        <a:lstStyle/>
        <a:p>
          <a:endParaRPr lang="ru-RU"/>
        </a:p>
      </dgm:t>
    </dgm:pt>
    <dgm:pt modelId="{D7672A4C-29F9-4DA1-8E9B-27B296AFDD7D}" type="pres">
      <dgm:prSet presAssocID="{D88AEA4D-3FD2-4875-B5D5-44F93740BB56}" presName="node" presStyleLbl="node1" presStyleIdx="1" presStyleCnt="4" custScaleX="196525" custScaleY="120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D8CF25-360B-4977-8B92-937CD7195742}" type="pres">
      <dgm:prSet presAssocID="{D88AEA4D-3FD2-4875-B5D5-44F93740BB56}" presName="dummy" presStyleCnt="0"/>
      <dgm:spPr/>
    </dgm:pt>
    <dgm:pt modelId="{ED779FF2-E10D-454C-88DD-225833462272}" type="pres">
      <dgm:prSet presAssocID="{69C214BD-95F1-49AD-9D27-B1278FDD1480}" presName="sibTrans" presStyleLbl="sibTrans2D1" presStyleIdx="1" presStyleCnt="4"/>
      <dgm:spPr/>
      <dgm:t>
        <a:bodyPr/>
        <a:lstStyle/>
        <a:p>
          <a:endParaRPr lang="ru-RU"/>
        </a:p>
      </dgm:t>
    </dgm:pt>
    <dgm:pt modelId="{7C18B2DE-8433-4251-8ED2-41DD9F4C8B6D}" type="pres">
      <dgm:prSet presAssocID="{9A36976F-C086-4602-80F7-AF83CD4828A2}" presName="node" presStyleLbl="node1" presStyleIdx="2" presStyleCnt="4" custScaleX="248883" custScaleY="104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1DA4F5-441E-4A6B-947D-B5D764C0216F}" type="pres">
      <dgm:prSet presAssocID="{9A36976F-C086-4602-80F7-AF83CD4828A2}" presName="dummy" presStyleCnt="0"/>
      <dgm:spPr/>
    </dgm:pt>
    <dgm:pt modelId="{A7B22D53-8A42-4BA2-915F-B31C7711AA31}" type="pres">
      <dgm:prSet presAssocID="{E102D67C-63EB-4A28-B776-2F46D9FC22B6}" presName="sibTrans" presStyleLbl="sibTrans2D1" presStyleIdx="2" presStyleCnt="4"/>
      <dgm:spPr/>
      <dgm:t>
        <a:bodyPr/>
        <a:lstStyle/>
        <a:p>
          <a:endParaRPr lang="ru-RU"/>
        </a:p>
      </dgm:t>
    </dgm:pt>
    <dgm:pt modelId="{206299E6-5D4F-4A26-8111-BC372109C725}" type="pres">
      <dgm:prSet presAssocID="{632A8A64-228E-4555-AD19-14435A7E200C}" presName="node" presStyleLbl="node1" presStyleIdx="3" presStyleCnt="4" custScaleX="218541" custScaleY="128585" custRadScaleRad="99046" custRadScaleInc="-3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20B525-26C9-4898-A604-9A26AEB84A3E}" type="pres">
      <dgm:prSet presAssocID="{632A8A64-228E-4555-AD19-14435A7E200C}" presName="dummy" presStyleCnt="0"/>
      <dgm:spPr/>
    </dgm:pt>
    <dgm:pt modelId="{E363799B-45B7-4A55-B92A-B78CC377CA68}" type="pres">
      <dgm:prSet presAssocID="{85037E70-5A56-4F39-AFE2-0B482060932E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3C918E0F-B7F6-4027-9A83-F624354E4AA7}" srcId="{360EB506-6C9F-45A9-B2AB-25565573E71A}" destId="{9411A7AC-C7D7-459F-BFC2-B48E59775419}" srcOrd="0" destOrd="0" parTransId="{AE9EFEAD-BDAD-4CC3-B86E-250E6D77E9FD}" sibTransId="{5238E9E8-BA3F-4A36-AB1A-935AFECAC9E0}"/>
    <dgm:cxn modelId="{7CA83716-2BAE-4833-B6D6-D3B170BDB010}" type="presOf" srcId="{5238E9E8-BA3F-4A36-AB1A-935AFECAC9E0}" destId="{650C4A75-AF7C-44BD-8686-B6583D3C2009}" srcOrd="0" destOrd="0" presId="urn:microsoft.com/office/officeart/2005/8/layout/radial6"/>
    <dgm:cxn modelId="{A6B7E9FC-E91B-4F2C-BE2C-723AE4486459}" type="presOf" srcId="{69C214BD-95F1-49AD-9D27-B1278FDD1480}" destId="{ED779FF2-E10D-454C-88DD-225833462272}" srcOrd="0" destOrd="0" presId="urn:microsoft.com/office/officeart/2005/8/layout/radial6"/>
    <dgm:cxn modelId="{3F0EDDE2-BE9B-4DBA-90AF-E79813303307}" type="presOf" srcId="{A53D9F39-4D95-433E-821A-B82666C886E8}" destId="{B20A1903-013A-4ABD-B7EB-E1CBAB2CF793}" srcOrd="0" destOrd="0" presId="urn:microsoft.com/office/officeart/2005/8/layout/radial6"/>
    <dgm:cxn modelId="{88476CBE-9267-4AA1-B50E-9B6D3A349545}" srcId="{360EB506-6C9F-45A9-B2AB-25565573E71A}" destId="{632A8A64-228E-4555-AD19-14435A7E200C}" srcOrd="3" destOrd="0" parTransId="{2911EA03-EC12-4264-BE7D-45EDF862B3B0}" sibTransId="{85037E70-5A56-4F39-AFE2-0B482060932E}"/>
    <dgm:cxn modelId="{7AEB8B18-CDE5-4A5E-B1EF-52507BA1314B}" type="presOf" srcId="{D88AEA4D-3FD2-4875-B5D5-44F93740BB56}" destId="{D7672A4C-29F9-4DA1-8E9B-27B296AFDD7D}" srcOrd="0" destOrd="0" presId="urn:microsoft.com/office/officeart/2005/8/layout/radial6"/>
    <dgm:cxn modelId="{9E9567FB-6A3A-485D-9A82-D1ACB7662CC5}" type="presOf" srcId="{9A36976F-C086-4602-80F7-AF83CD4828A2}" destId="{7C18B2DE-8433-4251-8ED2-41DD9F4C8B6D}" srcOrd="0" destOrd="0" presId="urn:microsoft.com/office/officeart/2005/8/layout/radial6"/>
    <dgm:cxn modelId="{EDD4D005-8D48-4C21-9E91-C1C5BEC8F895}" type="presOf" srcId="{360EB506-6C9F-45A9-B2AB-25565573E71A}" destId="{C4E826C3-819A-4922-B795-3923EF223324}" srcOrd="0" destOrd="0" presId="urn:microsoft.com/office/officeart/2005/8/layout/radial6"/>
    <dgm:cxn modelId="{A376436E-EF9E-42FB-99B7-7B541FD3D4FE}" srcId="{A53D9F39-4D95-433E-821A-B82666C886E8}" destId="{360EB506-6C9F-45A9-B2AB-25565573E71A}" srcOrd="0" destOrd="0" parTransId="{08D5CA03-E471-4B44-BA0D-B5A7FA4B7FC0}" sibTransId="{F3151679-74A5-4C3D-AE15-F751236D2F79}"/>
    <dgm:cxn modelId="{9F562EE2-42C2-4DC3-B118-72BC89A4B9CF}" type="presOf" srcId="{632A8A64-228E-4555-AD19-14435A7E200C}" destId="{206299E6-5D4F-4A26-8111-BC372109C725}" srcOrd="0" destOrd="0" presId="urn:microsoft.com/office/officeart/2005/8/layout/radial6"/>
    <dgm:cxn modelId="{531C4D80-7C74-44B0-8AC9-F2D3BEA602B3}" type="presOf" srcId="{E102D67C-63EB-4A28-B776-2F46D9FC22B6}" destId="{A7B22D53-8A42-4BA2-915F-B31C7711AA31}" srcOrd="0" destOrd="0" presId="urn:microsoft.com/office/officeart/2005/8/layout/radial6"/>
    <dgm:cxn modelId="{4B2A3553-F1A0-49CB-8C85-2D8C513BAFDC}" type="presOf" srcId="{85037E70-5A56-4F39-AFE2-0B482060932E}" destId="{E363799B-45B7-4A55-B92A-B78CC377CA68}" srcOrd="0" destOrd="0" presId="urn:microsoft.com/office/officeart/2005/8/layout/radial6"/>
    <dgm:cxn modelId="{B72147DF-B61E-4837-86C3-E6E03FDF97B0}" srcId="{360EB506-6C9F-45A9-B2AB-25565573E71A}" destId="{9A36976F-C086-4602-80F7-AF83CD4828A2}" srcOrd="2" destOrd="0" parTransId="{1C8F1E11-D155-4150-8059-3E8B9DEAB8E0}" sibTransId="{E102D67C-63EB-4A28-B776-2F46D9FC22B6}"/>
    <dgm:cxn modelId="{0FB777E7-86D2-441B-A89F-387E606EFC17}" type="presOf" srcId="{9411A7AC-C7D7-459F-BFC2-B48E59775419}" destId="{33167624-AAD3-40BB-91B3-7E4E79B1F651}" srcOrd="0" destOrd="0" presId="urn:microsoft.com/office/officeart/2005/8/layout/radial6"/>
    <dgm:cxn modelId="{B59D4446-B6E4-4D96-852B-4F9E1F263777}" srcId="{360EB506-6C9F-45A9-B2AB-25565573E71A}" destId="{D88AEA4D-3FD2-4875-B5D5-44F93740BB56}" srcOrd="1" destOrd="0" parTransId="{108EFEA2-EB88-4F01-B0A4-BF0ECA961D76}" sibTransId="{69C214BD-95F1-49AD-9D27-B1278FDD1480}"/>
    <dgm:cxn modelId="{76778FDD-F415-4418-875A-88A9278B9B28}" type="presParOf" srcId="{B20A1903-013A-4ABD-B7EB-E1CBAB2CF793}" destId="{C4E826C3-819A-4922-B795-3923EF223324}" srcOrd="0" destOrd="0" presId="urn:microsoft.com/office/officeart/2005/8/layout/radial6"/>
    <dgm:cxn modelId="{62C4F2A8-2E8F-4BB3-ABCE-48DEB1DAA9B1}" type="presParOf" srcId="{B20A1903-013A-4ABD-B7EB-E1CBAB2CF793}" destId="{33167624-AAD3-40BB-91B3-7E4E79B1F651}" srcOrd="1" destOrd="0" presId="urn:microsoft.com/office/officeart/2005/8/layout/radial6"/>
    <dgm:cxn modelId="{116D1CC1-50D2-43F7-A6D1-176022BCB7E6}" type="presParOf" srcId="{B20A1903-013A-4ABD-B7EB-E1CBAB2CF793}" destId="{376A294C-1E01-4C81-A92B-7B7D708F1118}" srcOrd="2" destOrd="0" presId="urn:microsoft.com/office/officeart/2005/8/layout/radial6"/>
    <dgm:cxn modelId="{41622B19-A8CB-4730-8D2E-B76E21ADE3E0}" type="presParOf" srcId="{B20A1903-013A-4ABD-B7EB-E1CBAB2CF793}" destId="{650C4A75-AF7C-44BD-8686-B6583D3C2009}" srcOrd="3" destOrd="0" presId="urn:microsoft.com/office/officeart/2005/8/layout/radial6"/>
    <dgm:cxn modelId="{B65DBFD3-50DA-47CB-89B1-431C77BF09D5}" type="presParOf" srcId="{B20A1903-013A-4ABD-B7EB-E1CBAB2CF793}" destId="{D7672A4C-29F9-4DA1-8E9B-27B296AFDD7D}" srcOrd="4" destOrd="0" presId="urn:microsoft.com/office/officeart/2005/8/layout/radial6"/>
    <dgm:cxn modelId="{87E3BECB-9FB1-468E-A394-95B978200A02}" type="presParOf" srcId="{B20A1903-013A-4ABD-B7EB-E1CBAB2CF793}" destId="{6FD8CF25-360B-4977-8B92-937CD7195742}" srcOrd="5" destOrd="0" presId="urn:microsoft.com/office/officeart/2005/8/layout/radial6"/>
    <dgm:cxn modelId="{5C874724-80A2-413B-9FE0-66DCA4B43412}" type="presParOf" srcId="{B20A1903-013A-4ABD-B7EB-E1CBAB2CF793}" destId="{ED779FF2-E10D-454C-88DD-225833462272}" srcOrd="6" destOrd="0" presId="urn:microsoft.com/office/officeart/2005/8/layout/radial6"/>
    <dgm:cxn modelId="{23BC0B94-1DC4-4C3C-B20F-7F9A0A56CDD3}" type="presParOf" srcId="{B20A1903-013A-4ABD-B7EB-E1CBAB2CF793}" destId="{7C18B2DE-8433-4251-8ED2-41DD9F4C8B6D}" srcOrd="7" destOrd="0" presId="urn:microsoft.com/office/officeart/2005/8/layout/radial6"/>
    <dgm:cxn modelId="{D5A4F9A4-B20E-44AD-B3DD-5C4033CAB828}" type="presParOf" srcId="{B20A1903-013A-4ABD-B7EB-E1CBAB2CF793}" destId="{531DA4F5-441E-4A6B-947D-B5D764C0216F}" srcOrd="8" destOrd="0" presId="urn:microsoft.com/office/officeart/2005/8/layout/radial6"/>
    <dgm:cxn modelId="{9810758C-911D-4DDB-81AB-D601B55F43C3}" type="presParOf" srcId="{B20A1903-013A-4ABD-B7EB-E1CBAB2CF793}" destId="{A7B22D53-8A42-4BA2-915F-B31C7711AA31}" srcOrd="9" destOrd="0" presId="urn:microsoft.com/office/officeart/2005/8/layout/radial6"/>
    <dgm:cxn modelId="{8BB38F24-D055-496E-8B28-C031292688BE}" type="presParOf" srcId="{B20A1903-013A-4ABD-B7EB-E1CBAB2CF793}" destId="{206299E6-5D4F-4A26-8111-BC372109C725}" srcOrd="10" destOrd="0" presId="urn:microsoft.com/office/officeart/2005/8/layout/radial6"/>
    <dgm:cxn modelId="{AF7FCCD8-FC29-40A3-81DC-411F310CD48B}" type="presParOf" srcId="{B20A1903-013A-4ABD-B7EB-E1CBAB2CF793}" destId="{5C20B525-26C9-4898-A604-9A26AEB84A3E}" srcOrd="11" destOrd="0" presId="urn:microsoft.com/office/officeart/2005/8/layout/radial6"/>
    <dgm:cxn modelId="{55F30355-5959-4433-91A2-3922FCBD4EBA}" type="presParOf" srcId="{B20A1903-013A-4ABD-B7EB-E1CBAB2CF793}" destId="{E363799B-45B7-4A55-B92A-B78CC377CA6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60139DD-4406-48E8-8DEE-5CE0CB85F9C8}" type="doc">
      <dgm:prSet loTypeId="urn:microsoft.com/office/officeart/2005/8/layout/radial2" loCatId="relationship" qsTypeId="urn:microsoft.com/office/officeart/2005/8/quickstyle/3d5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67F1DD07-AA9D-4B54-846B-746BC96F97E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Библиотеки </a:t>
          </a:r>
        </a:p>
        <a:p>
          <a:r>
            <a:rPr lang="ru-RU" sz="2000" b="1" dirty="0" smtClean="0">
              <a:solidFill>
                <a:schemeClr val="tx1"/>
              </a:solidFill>
            </a:rPr>
            <a:t>15,1 млн.руб. </a:t>
          </a:r>
          <a:endParaRPr lang="ru-RU" sz="2000" b="1" dirty="0">
            <a:solidFill>
              <a:schemeClr val="tx1"/>
            </a:solidFill>
          </a:endParaRPr>
        </a:p>
      </dgm:t>
    </dgm:pt>
    <dgm:pt modelId="{17E13842-0DC6-4A7F-9F47-8F3581296645}" type="parTrans" cxnId="{3FCF81E7-5079-47E2-BE97-32374495F46F}">
      <dgm:prSet/>
      <dgm:spPr/>
      <dgm:t>
        <a:bodyPr/>
        <a:lstStyle/>
        <a:p>
          <a:endParaRPr lang="ru-RU"/>
        </a:p>
      </dgm:t>
    </dgm:pt>
    <dgm:pt modelId="{87C4A7B1-337B-48D0-99B3-8AA7CAC33C69}" type="sibTrans" cxnId="{3FCF81E7-5079-47E2-BE97-32374495F46F}">
      <dgm:prSet/>
      <dgm:spPr/>
      <dgm:t>
        <a:bodyPr/>
        <a:lstStyle/>
        <a:p>
          <a:endParaRPr lang="ru-RU"/>
        </a:p>
      </dgm:t>
    </dgm:pt>
    <dgm:pt modelId="{321A608F-289C-4824-904C-93E5F6693EE5}">
      <dgm:prSet phldrT="[Текст]" custT="1"/>
      <dgm:spPr/>
      <dgm:t>
        <a:bodyPr/>
        <a:lstStyle/>
        <a:p>
          <a:r>
            <a:rPr lang="ru-RU" sz="2000" dirty="0" smtClean="0"/>
            <a:t>                          </a:t>
          </a:r>
          <a:endParaRPr lang="ru-RU" sz="2000" dirty="0"/>
        </a:p>
      </dgm:t>
    </dgm:pt>
    <dgm:pt modelId="{46D507A9-9940-40B0-A052-5C82A8E400DC}" type="parTrans" cxnId="{5070A5E2-742A-45F7-925C-E687A7D823B5}">
      <dgm:prSet/>
      <dgm:spPr/>
      <dgm:t>
        <a:bodyPr/>
        <a:lstStyle/>
        <a:p>
          <a:endParaRPr lang="ru-RU"/>
        </a:p>
      </dgm:t>
    </dgm:pt>
    <dgm:pt modelId="{712AC986-7D2E-4A83-BC30-7E02ADB6A1E7}" type="sibTrans" cxnId="{5070A5E2-742A-45F7-925C-E687A7D823B5}">
      <dgm:prSet/>
      <dgm:spPr/>
      <dgm:t>
        <a:bodyPr/>
        <a:lstStyle/>
        <a:p>
          <a:endParaRPr lang="ru-RU"/>
        </a:p>
      </dgm:t>
    </dgm:pt>
    <dgm:pt modelId="{4E48233D-C743-4C73-84DF-333A3DE6A1D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Содержание мест захоронения</a:t>
          </a:r>
        </a:p>
        <a:p>
          <a:r>
            <a:rPr lang="ru-RU" sz="2000" b="1" dirty="0" smtClean="0">
              <a:solidFill>
                <a:schemeClr val="tx1"/>
              </a:solidFill>
            </a:rPr>
            <a:t>450 тыс.руб.</a:t>
          </a:r>
          <a:endParaRPr lang="ru-RU" sz="2000" b="1" dirty="0">
            <a:solidFill>
              <a:schemeClr val="tx1"/>
            </a:solidFill>
          </a:endParaRPr>
        </a:p>
      </dgm:t>
    </dgm:pt>
    <dgm:pt modelId="{4527AE19-29F2-4438-A2F6-FF1DA6AD9C08}" type="parTrans" cxnId="{D8397186-D062-4982-B625-7E730836A09A}">
      <dgm:prSet/>
      <dgm:spPr/>
      <dgm:t>
        <a:bodyPr/>
        <a:lstStyle/>
        <a:p>
          <a:endParaRPr lang="ru-RU"/>
        </a:p>
      </dgm:t>
    </dgm:pt>
    <dgm:pt modelId="{B156AD03-161F-45C6-A5A6-AD0C8E0A4FED}" type="sibTrans" cxnId="{D8397186-D062-4982-B625-7E730836A09A}">
      <dgm:prSet/>
      <dgm:spPr/>
      <dgm:t>
        <a:bodyPr/>
        <a:lstStyle/>
        <a:p>
          <a:endParaRPr lang="ru-RU"/>
        </a:p>
      </dgm:t>
    </dgm:pt>
    <dgm:pt modelId="{35484A99-17F9-4725-BAA0-C0622C2C7035}">
      <dgm:prSet phldrT="[Текст]" custT="1"/>
      <dgm:spPr/>
      <dgm:t>
        <a:bodyPr/>
        <a:lstStyle/>
        <a:p>
          <a:r>
            <a:rPr lang="ru-RU" sz="2000" dirty="0" smtClean="0"/>
            <a:t>               </a:t>
          </a:r>
          <a:endParaRPr lang="ru-RU" sz="2000" dirty="0"/>
        </a:p>
      </dgm:t>
    </dgm:pt>
    <dgm:pt modelId="{C0E080FE-1765-4837-91A7-B82DEBD478A7}" type="parTrans" cxnId="{11FAC8BF-E335-43C7-BAFE-5FAE0293D487}">
      <dgm:prSet/>
      <dgm:spPr/>
      <dgm:t>
        <a:bodyPr/>
        <a:lstStyle/>
        <a:p>
          <a:endParaRPr lang="ru-RU"/>
        </a:p>
      </dgm:t>
    </dgm:pt>
    <dgm:pt modelId="{C77DF870-74CE-4FCB-BE35-003A69CCD719}" type="sibTrans" cxnId="{11FAC8BF-E335-43C7-BAFE-5FAE0293D487}">
      <dgm:prSet/>
      <dgm:spPr/>
      <dgm:t>
        <a:bodyPr/>
        <a:lstStyle/>
        <a:p>
          <a:endParaRPr lang="ru-RU"/>
        </a:p>
      </dgm:t>
    </dgm:pt>
    <dgm:pt modelId="{87FB9A48-0D76-48F5-A0F3-FA14FE1FC604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Коммунальное хозяйство</a:t>
          </a:r>
        </a:p>
        <a:p>
          <a:r>
            <a:rPr lang="ru-RU" sz="2000" b="1" dirty="0" smtClean="0">
              <a:solidFill>
                <a:schemeClr val="tx1"/>
              </a:solidFill>
            </a:rPr>
            <a:t>6,0 млн.рублей</a:t>
          </a:r>
          <a:endParaRPr lang="ru-RU" sz="2000" b="1" dirty="0">
            <a:solidFill>
              <a:schemeClr val="tx1"/>
            </a:solidFill>
          </a:endParaRPr>
        </a:p>
      </dgm:t>
    </dgm:pt>
    <dgm:pt modelId="{3E76F5ED-915B-439B-8351-7FCF3288AD93}" type="parTrans" cxnId="{750F3147-52EB-4DD4-BBF9-C1356B0C6273}">
      <dgm:prSet/>
      <dgm:spPr/>
      <dgm:t>
        <a:bodyPr/>
        <a:lstStyle/>
        <a:p>
          <a:endParaRPr lang="ru-RU"/>
        </a:p>
      </dgm:t>
    </dgm:pt>
    <dgm:pt modelId="{618C10A4-69CA-4158-93BD-941D7CC426E1}" type="sibTrans" cxnId="{750F3147-52EB-4DD4-BBF9-C1356B0C6273}">
      <dgm:prSet/>
      <dgm:spPr/>
      <dgm:t>
        <a:bodyPr/>
        <a:lstStyle/>
        <a:p>
          <a:endParaRPr lang="ru-RU"/>
        </a:p>
      </dgm:t>
    </dgm:pt>
    <dgm:pt modelId="{D356ED0E-F6B2-423F-9BF0-55BF2B9FD5ED}">
      <dgm:prSet phldrT="[Текст]" custT="1"/>
      <dgm:spPr/>
      <dgm:t>
        <a:bodyPr/>
        <a:lstStyle/>
        <a:p>
          <a:endParaRPr lang="ru-RU" sz="2000" dirty="0"/>
        </a:p>
      </dgm:t>
    </dgm:pt>
    <dgm:pt modelId="{4734E99E-7AB7-41CF-8B50-B4A04C5CAB95}" type="parTrans" cxnId="{C3BFB0C0-42F7-42A9-BAD0-366203692D12}">
      <dgm:prSet/>
      <dgm:spPr/>
      <dgm:t>
        <a:bodyPr/>
        <a:lstStyle/>
        <a:p>
          <a:endParaRPr lang="ru-RU"/>
        </a:p>
      </dgm:t>
    </dgm:pt>
    <dgm:pt modelId="{F91E17B4-35D3-4546-B1BF-B2E5A33D86AB}" type="sibTrans" cxnId="{C3BFB0C0-42F7-42A9-BAD0-366203692D12}">
      <dgm:prSet/>
      <dgm:spPr/>
      <dgm:t>
        <a:bodyPr/>
        <a:lstStyle/>
        <a:p>
          <a:endParaRPr lang="ru-RU"/>
        </a:p>
      </dgm:t>
    </dgm:pt>
    <dgm:pt modelId="{2A788B77-3345-4150-B985-EE8CFDA219A0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Дороги </a:t>
          </a:r>
        </a:p>
        <a:p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smtClean="0">
              <a:solidFill>
                <a:schemeClr val="tx1"/>
              </a:solidFill>
            </a:rPr>
            <a:t>15,4</a:t>
          </a:r>
        </a:p>
        <a:p>
          <a:r>
            <a:rPr lang="ru-RU" sz="2000" b="1" dirty="0" err="1" smtClean="0">
              <a:solidFill>
                <a:schemeClr val="tx1"/>
              </a:solidFill>
            </a:rPr>
            <a:t>млн.руб</a:t>
          </a:r>
          <a:endParaRPr lang="ru-RU" sz="2000" b="1" dirty="0">
            <a:solidFill>
              <a:schemeClr val="tx1"/>
            </a:solidFill>
          </a:endParaRPr>
        </a:p>
      </dgm:t>
    </dgm:pt>
    <dgm:pt modelId="{EE661A39-BD5F-4E98-ADC9-00E7E5EAE18C}" type="parTrans" cxnId="{D44E0EC8-A4E4-497D-9BE2-FB79CAEF6B79}">
      <dgm:prSet/>
      <dgm:spPr/>
      <dgm:t>
        <a:bodyPr/>
        <a:lstStyle/>
        <a:p>
          <a:endParaRPr lang="ru-RU"/>
        </a:p>
      </dgm:t>
    </dgm:pt>
    <dgm:pt modelId="{67A58211-ADFE-4BF1-B285-388CC7EE47B8}" type="sibTrans" cxnId="{D44E0EC8-A4E4-497D-9BE2-FB79CAEF6B79}">
      <dgm:prSet/>
      <dgm:spPr/>
      <dgm:t>
        <a:bodyPr/>
        <a:lstStyle/>
        <a:p>
          <a:endParaRPr lang="ru-RU"/>
        </a:p>
      </dgm:t>
    </dgm:pt>
    <dgm:pt modelId="{64ADE884-6369-4DAF-9B37-D3F63F234140}" type="pres">
      <dgm:prSet presAssocID="{960139DD-4406-48E8-8DEE-5CE0CB85F9C8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C01DB8-82FD-4B5F-8041-A96E7EACD517}" type="pres">
      <dgm:prSet presAssocID="{960139DD-4406-48E8-8DEE-5CE0CB85F9C8}" presName="cycle" presStyleCnt="0"/>
      <dgm:spPr/>
      <dgm:t>
        <a:bodyPr/>
        <a:lstStyle/>
        <a:p>
          <a:endParaRPr lang="ru-RU"/>
        </a:p>
      </dgm:t>
    </dgm:pt>
    <dgm:pt modelId="{D0E5CD2B-6FFC-48AC-9A71-04ACAD8FA04B}" type="pres">
      <dgm:prSet presAssocID="{960139DD-4406-48E8-8DEE-5CE0CB85F9C8}" presName="centerShape" presStyleCnt="0"/>
      <dgm:spPr/>
      <dgm:t>
        <a:bodyPr/>
        <a:lstStyle/>
        <a:p>
          <a:endParaRPr lang="ru-RU"/>
        </a:p>
      </dgm:t>
    </dgm:pt>
    <dgm:pt modelId="{228F0251-3BE4-426B-A1FA-DD9E25A47173}" type="pres">
      <dgm:prSet presAssocID="{960139DD-4406-48E8-8DEE-5CE0CB85F9C8}" presName="connSite" presStyleLbl="node1" presStyleIdx="0" presStyleCnt="5"/>
      <dgm:spPr/>
      <dgm:t>
        <a:bodyPr/>
        <a:lstStyle/>
        <a:p>
          <a:endParaRPr lang="ru-RU"/>
        </a:p>
      </dgm:t>
    </dgm:pt>
    <dgm:pt modelId="{225157F4-E88F-4EBB-8773-E4CF37468902}" type="pres">
      <dgm:prSet presAssocID="{960139DD-4406-48E8-8DEE-5CE0CB85F9C8}" presName="visible" presStyleLbl="node1" presStyleIdx="0" presStyleCnt="5" custLinFactNeighborX="-28765" custLinFactNeighborY="12948"/>
      <dgm:spPr/>
      <dgm:t>
        <a:bodyPr/>
        <a:lstStyle/>
        <a:p>
          <a:endParaRPr lang="ru-RU"/>
        </a:p>
      </dgm:t>
    </dgm:pt>
    <dgm:pt modelId="{BC4F9C9F-044D-4EA6-A040-0E1491FE8CC2}" type="pres">
      <dgm:prSet presAssocID="{17E13842-0DC6-4A7F-9F47-8F3581296645}" presName="Name25" presStyleLbl="parChTrans1D1" presStyleIdx="0" presStyleCnt="4"/>
      <dgm:spPr/>
      <dgm:t>
        <a:bodyPr/>
        <a:lstStyle/>
        <a:p>
          <a:endParaRPr lang="ru-RU"/>
        </a:p>
      </dgm:t>
    </dgm:pt>
    <dgm:pt modelId="{761E8941-DC59-4B3D-B453-DBE8678E8FF4}" type="pres">
      <dgm:prSet presAssocID="{67F1DD07-AA9D-4B54-846B-746BC96F97E0}" presName="node" presStyleCnt="0"/>
      <dgm:spPr/>
      <dgm:t>
        <a:bodyPr/>
        <a:lstStyle/>
        <a:p>
          <a:endParaRPr lang="ru-RU"/>
        </a:p>
      </dgm:t>
    </dgm:pt>
    <dgm:pt modelId="{817B6E26-FB90-4A7A-9CBD-E787E211B1F9}" type="pres">
      <dgm:prSet presAssocID="{67F1DD07-AA9D-4B54-846B-746BC96F97E0}" presName="parentNode" presStyleLbl="node1" presStyleIdx="1" presStyleCnt="5" custScaleX="152796" custScaleY="102135" custLinFactNeighborX="75668" custLinFactNeighborY="3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BD0C4-4583-4124-AB47-586B5A66DDED}" type="pres">
      <dgm:prSet presAssocID="{67F1DD07-AA9D-4B54-846B-746BC96F97E0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75DC81-FE35-4704-97EF-160B3F5EC112}" type="pres">
      <dgm:prSet presAssocID="{EE661A39-BD5F-4E98-ADC9-00E7E5EAE18C}" presName="Name25" presStyleLbl="parChTrans1D1" presStyleIdx="1" presStyleCnt="4"/>
      <dgm:spPr/>
      <dgm:t>
        <a:bodyPr/>
        <a:lstStyle/>
        <a:p>
          <a:endParaRPr lang="ru-RU"/>
        </a:p>
      </dgm:t>
    </dgm:pt>
    <dgm:pt modelId="{523AC0A4-35AB-4AFA-AA51-C3DEC76D98F5}" type="pres">
      <dgm:prSet presAssocID="{2A788B77-3345-4150-B985-EE8CFDA219A0}" presName="node" presStyleCnt="0"/>
      <dgm:spPr/>
      <dgm:t>
        <a:bodyPr/>
        <a:lstStyle/>
        <a:p>
          <a:endParaRPr lang="ru-RU"/>
        </a:p>
      </dgm:t>
    </dgm:pt>
    <dgm:pt modelId="{AF85CAA2-EA45-4BBA-86F4-93960A0F2048}" type="pres">
      <dgm:prSet presAssocID="{2A788B77-3345-4150-B985-EE8CFDA219A0}" presName="parentNode" presStyleLbl="node1" presStyleIdx="2" presStyleCnt="5" custLinFactX="95023" custLinFactNeighborX="100000" custLinFactNeighborY="-281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17DB02-5321-47D1-8070-1514076DF83B}" type="pres">
      <dgm:prSet presAssocID="{2A788B77-3345-4150-B985-EE8CFDA219A0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B30612-C1FF-4DDB-88D3-F951E6A39AD6}" type="pres">
      <dgm:prSet presAssocID="{4527AE19-29F2-4438-A2F6-FF1DA6AD9C08}" presName="Name25" presStyleLbl="parChTrans1D1" presStyleIdx="2" presStyleCnt="4"/>
      <dgm:spPr/>
      <dgm:t>
        <a:bodyPr/>
        <a:lstStyle/>
        <a:p>
          <a:endParaRPr lang="ru-RU"/>
        </a:p>
      </dgm:t>
    </dgm:pt>
    <dgm:pt modelId="{3D8E9B03-7B4A-4739-9E7D-594195C44198}" type="pres">
      <dgm:prSet presAssocID="{4E48233D-C743-4C73-84DF-333A3DE6A1DF}" presName="node" presStyleCnt="0"/>
      <dgm:spPr/>
      <dgm:t>
        <a:bodyPr/>
        <a:lstStyle/>
        <a:p>
          <a:endParaRPr lang="ru-RU"/>
        </a:p>
      </dgm:t>
    </dgm:pt>
    <dgm:pt modelId="{D4FE888C-DFF5-499A-8374-7627961EA40A}" type="pres">
      <dgm:prSet presAssocID="{4E48233D-C743-4C73-84DF-333A3DE6A1DF}" presName="parentNode" presStyleLbl="node1" presStyleIdx="3" presStyleCnt="5" custScaleX="145103" custLinFactX="92554" custLinFactNeighborX="100000" custLinFactNeighborY="-31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BEFCF0-2CB9-4885-8DA1-D8AFA9E4670E}" type="pres">
      <dgm:prSet presAssocID="{4E48233D-C743-4C73-84DF-333A3DE6A1DF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6C124E-2FFC-49DE-9F73-C13FA3323146}" type="pres">
      <dgm:prSet presAssocID="{3E76F5ED-915B-439B-8351-7FCF3288AD93}" presName="Name25" presStyleLbl="parChTrans1D1" presStyleIdx="3" presStyleCnt="4"/>
      <dgm:spPr/>
      <dgm:t>
        <a:bodyPr/>
        <a:lstStyle/>
        <a:p>
          <a:endParaRPr lang="ru-RU"/>
        </a:p>
      </dgm:t>
    </dgm:pt>
    <dgm:pt modelId="{EE8488C9-A660-4118-AAE5-06DBB773F113}" type="pres">
      <dgm:prSet presAssocID="{87FB9A48-0D76-48F5-A0F3-FA14FE1FC604}" presName="node" presStyleCnt="0"/>
      <dgm:spPr/>
      <dgm:t>
        <a:bodyPr/>
        <a:lstStyle/>
        <a:p>
          <a:endParaRPr lang="ru-RU"/>
        </a:p>
      </dgm:t>
    </dgm:pt>
    <dgm:pt modelId="{FB94301C-179F-443B-8842-3A874661AD67}" type="pres">
      <dgm:prSet presAssocID="{87FB9A48-0D76-48F5-A0F3-FA14FE1FC604}" presName="parentNode" presStyleLbl="node1" presStyleIdx="4" presStyleCnt="5" custScaleX="172580" custLinFactNeighborX="78111" custLinFactNeighborY="120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187F36-D24D-4EBD-89A7-0AB2597C640D}" type="pres">
      <dgm:prSet presAssocID="{87FB9A48-0D76-48F5-A0F3-FA14FE1FC604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9283E7-C54E-4FE6-A665-DDB425031DE8}" type="presOf" srcId="{4E48233D-C743-4C73-84DF-333A3DE6A1DF}" destId="{D4FE888C-DFF5-499A-8374-7627961EA40A}" srcOrd="0" destOrd="0" presId="urn:microsoft.com/office/officeart/2005/8/layout/radial2"/>
    <dgm:cxn modelId="{ADCB3116-1482-4030-AEDF-C3A8997FC5BC}" type="presOf" srcId="{EE661A39-BD5F-4E98-ADC9-00E7E5EAE18C}" destId="{8C75DC81-FE35-4704-97EF-160B3F5EC112}" srcOrd="0" destOrd="0" presId="urn:microsoft.com/office/officeart/2005/8/layout/radial2"/>
    <dgm:cxn modelId="{5070A5E2-742A-45F7-925C-E687A7D823B5}" srcId="{67F1DD07-AA9D-4B54-846B-746BC96F97E0}" destId="{321A608F-289C-4824-904C-93E5F6693EE5}" srcOrd="0" destOrd="0" parTransId="{46D507A9-9940-40B0-A052-5C82A8E400DC}" sibTransId="{712AC986-7D2E-4A83-BC30-7E02ADB6A1E7}"/>
    <dgm:cxn modelId="{D8397186-D062-4982-B625-7E730836A09A}" srcId="{960139DD-4406-48E8-8DEE-5CE0CB85F9C8}" destId="{4E48233D-C743-4C73-84DF-333A3DE6A1DF}" srcOrd="2" destOrd="0" parTransId="{4527AE19-29F2-4438-A2F6-FF1DA6AD9C08}" sibTransId="{B156AD03-161F-45C6-A5A6-AD0C8E0A4FED}"/>
    <dgm:cxn modelId="{9AD49F88-DD0E-4845-A9E9-2D1E8BF4D3AC}" type="presOf" srcId="{D356ED0E-F6B2-423F-9BF0-55BF2B9FD5ED}" destId="{90187F36-D24D-4EBD-89A7-0AB2597C640D}" srcOrd="0" destOrd="0" presId="urn:microsoft.com/office/officeart/2005/8/layout/radial2"/>
    <dgm:cxn modelId="{D44E0EC8-A4E4-497D-9BE2-FB79CAEF6B79}" srcId="{960139DD-4406-48E8-8DEE-5CE0CB85F9C8}" destId="{2A788B77-3345-4150-B985-EE8CFDA219A0}" srcOrd="1" destOrd="0" parTransId="{EE661A39-BD5F-4E98-ADC9-00E7E5EAE18C}" sibTransId="{67A58211-ADFE-4BF1-B285-388CC7EE47B8}"/>
    <dgm:cxn modelId="{A9868E75-1DD7-448B-84BE-AE1A0768F2B5}" type="presOf" srcId="{321A608F-289C-4824-904C-93E5F6693EE5}" destId="{B1ABD0C4-4583-4124-AB47-586B5A66DDED}" srcOrd="0" destOrd="0" presId="urn:microsoft.com/office/officeart/2005/8/layout/radial2"/>
    <dgm:cxn modelId="{D552CC3B-1105-4135-9988-B52736FF84DF}" type="presOf" srcId="{87FB9A48-0D76-48F5-A0F3-FA14FE1FC604}" destId="{FB94301C-179F-443B-8842-3A874661AD67}" srcOrd="0" destOrd="0" presId="urn:microsoft.com/office/officeart/2005/8/layout/radial2"/>
    <dgm:cxn modelId="{010151EC-4526-4082-A7FE-47714100C9A7}" type="presOf" srcId="{3E76F5ED-915B-439B-8351-7FCF3288AD93}" destId="{8E6C124E-2FFC-49DE-9F73-C13FA3323146}" srcOrd="0" destOrd="0" presId="urn:microsoft.com/office/officeart/2005/8/layout/radial2"/>
    <dgm:cxn modelId="{7C96632C-ECF3-49E4-818D-B18C33B8BA6D}" type="presOf" srcId="{67F1DD07-AA9D-4B54-846B-746BC96F97E0}" destId="{817B6E26-FB90-4A7A-9CBD-E787E211B1F9}" srcOrd="0" destOrd="0" presId="urn:microsoft.com/office/officeart/2005/8/layout/radial2"/>
    <dgm:cxn modelId="{C0EEB127-AF98-4C57-A476-4859C82B4162}" type="presOf" srcId="{2A788B77-3345-4150-B985-EE8CFDA219A0}" destId="{AF85CAA2-EA45-4BBA-86F4-93960A0F2048}" srcOrd="0" destOrd="0" presId="urn:microsoft.com/office/officeart/2005/8/layout/radial2"/>
    <dgm:cxn modelId="{3FCF81E7-5079-47E2-BE97-32374495F46F}" srcId="{960139DD-4406-48E8-8DEE-5CE0CB85F9C8}" destId="{67F1DD07-AA9D-4B54-846B-746BC96F97E0}" srcOrd="0" destOrd="0" parTransId="{17E13842-0DC6-4A7F-9F47-8F3581296645}" sibTransId="{87C4A7B1-337B-48D0-99B3-8AA7CAC33C69}"/>
    <dgm:cxn modelId="{C3BFB0C0-42F7-42A9-BAD0-366203692D12}" srcId="{87FB9A48-0D76-48F5-A0F3-FA14FE1FC604}" destId="{D356ED0E-F6B2-423F-9BF0-55BF2B9FD5ED}" srcOrd="0" destOrd="0" parTransId="{4734E99E-7AB7-41CF-8B50-B4A04C5CAB95}" sibTransId="{F91E17B4-35D3-4546-B1BF-B2E5A33D86AB}"/>
    <dgm:cxn modelId="{80726180-1DF4-4C9F-A9BE-085177BB8B40}" type="presOf" srcId="{35484A99-17F9-4725-BAA0-C0622C2C7035}" destId="{E5BEFCF0-2CB9-4885-8DA1-D8AFA9E4670E}" srcOrd="0" destOrd="0" presId="urn:microsoft.com/office/officeart/2005/8/layout/radial2"/>
    <dgm:cxn modelId="{11FAC8BF-E335-43C7-BAFE-5FAE0293D487}" srcId="{4E48233D-C743-4C73-84DF-333A3DE6A1DF}" destId="{35484A99-17F9-4725-BAA0-C0622C2C7035}" srcOrd="0" destOrd="0" parTransId="{C0E080FE-1765-4837-91A7-B82DEBD478A7}" sibTransId="{C77DF870-74CE-4FCB-BE35-003A69CCD719}"/>
    <dgm:cxn modelId="{3034F72C-32D3-4AFB-8E27-43A660894A48}" type="presOf" srcId="{17E13842-0DC6-4A7F-9F47-8F3581296645}" destId="{BC4F9C9F-044D-4EA6-A040-0E1491FE8CC2}" srcOrd="0" destOrd="0" presId="urn:microsoft.com/office/officeart/2005/8/layout/radial2"/>
    <dgm:cxn modelId="{750F3147-52EB-4DD4-BBF9-C1356B0C6273}" srcId="{960139DD-4406-48E8-8DEE-5CE0CB85F9C8}" destId="{87FB9A48-0D76-48F5-A0F3-FA14FE1FC604}" srcOrd="3" destOrd="0" parTransId="{3E76F5ED-915B-439B-8351-7FCF3288AD93}" sibTransId="{618C10A4-69CA-4158-93BD-941D7CC426E1}"/>
    <dgm:cxn modelId="{95E13862-15F5-4089-A26E-D752DC680ADD}" type="presOf" srcId="{960139DD-4406-48E8-8DEE-5CE0CB85F9C8}" destId="{64ADE884-6369-4DAF-9B37-D3F63F234140}" srcOrd="0" destOrd="0" presId="urn:microsoft.com/office/officeart/2005/8/layout/radial2"/>
    <dgm:cxn modelId="{FAB37E56-44CD-4933-B068-25A81085AA2C}" type="presOf" srcId="{4527AE19-29F2-4438-A2F6-FF1DA6AD9C08}" destId="{85B30612-C1FF-4DDB-88D3-F951E6A39AD6}" srcOrd="0" destOrd="0" presId="urn:microsoft.com/office/officeart/2005/8/layout/radial2"/>
    <dgm:cxn modelId="{CF47DFA0-9BA4-4B29-8F83-A9293E97959F}" type="presParOf" srcId="{64ADE884-6369-4DAF-9B37-D3F63F234140}" destId="{44C01DB8-82FD-4B5F-8041-A96E7EACD517}" srcOrd="0" destOrd="0" presId="urn:microsoft.com/office/officeart/2005/8/layout/radial2"/>
    <dgm:cxn modelId="{82BF6A19-961C-43FF-AB6C-D95B591B9D4F}" type="presParOf" srcId="{44C01DB8-82FD-4B5F-8041-A96E7EACD517}" destId="{D0E5CD2B-6FFC-48AC-9A71-04ACAD8FA04B}" srcOrd="0" destOrd="0" presId="urn:microsoft.com/office/officeart/2005/8/layout/radial2"/>
    <dgm:cxn modelId="{868B92C2-BC08-4559-BB06-A770B7F966BE}" type="presParOf" srcId="{D0E5CD2B-6FFC-48AC-9A71-04ACAD8FA04B}" destId="{228F0251-3BE4-426B-A1FA-DD9E25A47173}" srcOrd="0" destOrd="0" presId="urn:microsoft.com/office/officeart/2005/8/layout/radial2"/>
    <dgm:cxn modelId="{DE37E10E-BD51-4358-B20D-131FAF85F69D}" type="presParOf" srcId="{D0E5CD2B-6FFC-48AC-9A71-04ACAD8FA04B}" destId="{225157F4-E88F-4EBB-8773-E4CF37468902}" srcOrd="1" destOrd="0" presId="urn:microsoft.com/office/officeart/2005/8/layout/radial2"/>
    <dgm:cxn modelId="{FAAFAFD5-68F9-409E-A871-676B05AE1F5A}" type="presParOf" srcId="{44C01DB8-82FD-4B5F-8041-A96E7EACD517}" destId="{BC4F9C9F-044D-4EA6-A040-0E1491FE8CC2}" srcOrd="1" destOrd="0" presId="urn:microsoft.com/office/officeart/2005/8/layout/radial2"/>
    <dgm:cxn modelId="{696EE799-EEE5-469F-9D0D-6C7822E26ED6}" type="presParOf" srcId="{44C01DB8-82FD-4B5F-8041-A96E7EACD517}" destId="{761E8941-DC59-4B3D-B453-DBE8678E8FF4}" srcOrd="2" destOrd="0" presId="urn:microsoft.com/office/officeart/2005/8/layout/radial2"/>
    <dgm:cxn modelId="{DE3234F2-6285-4807-AB0C-8F9321FA76FE}" type="presParOf" srcId="{761E8941-DC59-4B3D-B453-DBE8678E8FF4}" destId="{817B6E26-FB90-4A7A-9CBD-E787E211B1F9}" srcOrd="0" destOrd="0" presId="urn:microsoft.com/office/officeart/2005/8/layout/radial2"/>
    <dgm:cxn modelId="{2B6B546A-3E95-473C-AEFF-19248D7AB730}" type="presParOf" srcId="{761E8941-DC59-4B3D-B453-DBE8678E8FF4}" destId="{B1ABD0C4-4583-4124-AB47-586B5A66DDED}" srcOrd="1" destOrd="0" presId="urn:microsoft.com/office/officeart/2005/8/layout/radial2"/>
    <dgm:cxn modelId="{DC707092-929F-4919-A6B6-9BAF86502308}" type="presParOf" srcId="{44C01DB8-82FD-4B5F-8041-A96E7EACD517}" destId="{8C75DC81-FE35-4704-97EF-160B3F5EC112}" srcOrd="3" destOrd="0" presId="urn:microsoft.com/office/officeart/2005/8/layout/radial2"/>
    <dgm:cxn modelId="{9427FC52-497B-4856-987F-1781D88D193E}" type="presParOf" srcId="{44C01DB8-82FD-4B5F-8041-A96E7EACD517}" destId="{523AC0A4-35AB-4AFA-AA51-C3DEC76D98F5}" srcOrd="4" destOrd="0" presId="urn:microsoft.com/office/officeart/2005/8/layout/radial2"/>
    <dgm:cxn modelId="{A12374CB-D71B-4EA3-8F7C-0C34956EBC5F}" type="presParOf" srcId="{523AC0A4-35AB-4AFA-AA51-C3DEC76D98F5}" destId="{AF85CAA2-EA45-4BBA-86F4-93960A0F2048}" srcOrd="0" destOrd="0" presId="urn:microsoft.com/office/officeart/2005/8/layout/radial2"/>
    <dgm:cxn modelId="{59A57792-79D8-4AB9-91A9-4D8F6545B29C}" type="presParOf" srcId="{523AC0A4-35AB-4AFA-AA51-C3DEC76D98F5}" destId="{A117DB02-5321-47D1-8070-1514076DF83B}" srcOrd="1" destOrd="0" presId="urn:microsoft.com/office/officeart/2005/8/layout/radial2"/>
    <dgm:cxn modelId="{277143B2-B41A-4E3D-97A8-B722437411C1}" type="presParOf" srcId="{44C01DB8-82FD-4B5F-8041-A96E7EACD517}" destId="{85B30612-C1FF-4DDB-88D3-F951E6A39AD6}" srcOrd="5" destOrd="0" presId="urn:microsoft.com/office/officeart/2005/8/layout/radial2"/>
    <dgm:cxn modelId="{25E0EFFB-866D-431D-8699-71330206DEA9}" type="presParOf" srcId="{44C01DB8-82FD-4B5F-8041-A96E7EACD517}" destId="{3D8E9B03-7B4A-4739-9E7D-594195C44198}" srcOrd="6" destOrd="0" presId="urn:microsoft.com/office/officeart/2005/8/layout/radial2"/>
    <dgm:cxn modelId="{DF8C67A4-B931-4B8D-810B-CB36A768CE33}" type="presParOf" srcId="{3D8E9B03-7B4A-4739-9E7D-594195C44198}" destId="{D4FE888C-DFF5-499A-8374-7627961EA40A}" srcOrd="0" destOrd="0" presId="urn:microsoft.com/office/officeart/2005/8/layout/radial2"/>
    <dgm:cxn modelId="{1DD15DBE-56BD-4820-A56E-5423FF86742D}" type="presParOf" srcId="{3D8E9B03-7B4A-4739-9E7D-594195C44198}" destId="{E5BEFCF0-2CB9-4885-8DA1-D8AFA9E4670E}" srcOrd="1" destOrd="0" presId="urn:microsoft.com/office/officeart/2005/8/layout/radial2"/>
    <dgm:cxn modelId="{B7124298-71EC-469A-BA85-49E63E318BD2}" type="presParOf" srcId="{44C01DB8-82FD-4B5F-8041-A96E7EACD517}" destId="{8E6C124E-2FFC-49DE-9F73-C13FA3323146}" srcOrd="7" destOrd="0" presId="urn:microsoft.com/office/officeart/2005/8/layout/radial2"/>
    <dgm:cxn modelId="{3A91F59F-BB61-46B6-893C-31626EC0701C}" type="presParOf" srcId="{44C01DB8-82FD-4B5F-8041-A96E7EACD517}" destId="{EE8488C9-A660-4118-AAE5-06DBB773F113}" srcOrd="8" destOrd="0" presId="urn:microsoft.com/office/officeart/2005/8/layout/radial2"/>
    <dgm:cxn modelId="{93CA9B14-6577-4843-9630-5FE150B4F3AF}" type="presParOf" srcId="{EE8488C9-A660-4118-AAE5-06DBB773F113}" destId="{FB94301C-179F-443B-8842-3A874661AD67}" srcOrd="0" destOrd="0" presId="urn:microsoft.com/office/officeart/2005/8/layout/radial2"/>
    <dgm:cxn modelId="{BD714788-6DDF-4841-8D43-6A5991AE6161}" type="presParOf" srcId="{EE8488C9-A660-4118-AAE5-06DBB773F113}" destId="{90187F36-D24D-4EBD-89A7-0AB2597C640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67C549-7477-4E91-8FF1-F7BEA426AD4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3F5816-AF06-4187-9F4F-A5FE0EA9443B}">
      <dgm:prSet phldrT="[Текст]" custT="1"/>
      <dgm:spPr/>
      <dgm:t>
        <a:bodyPr/>
        <a:lstStyle/>
        <a:p>
          <a:r>
            <a:rPr lang="ru-RU" sz="1400" dirty="0" smtClean="0"/>
            <a:t>Участники бюджетного процесса</a:t>
          </a:r>
          <a:endParaRPr lang="ru-RU" sz="1400" dirty="0"/>
        </a:p>
      </dgm:t>
    </dgm:pt>
    <dgm:pt modelId="{28E6C261-BBBB-46C3-89B1-F7F65B480564}" type="parTrans" cxnId="{FDDDADF6-B1B6-41FA-8FF3-2EAC0FB744E7}">
      <dgm:prSet/>
      <dgm:spPr/>
      <dgm:t>
        <a:bodyPr/>
        <a:lstStyle/>
        <a:p>
          <a:endParaRPr lang="ru-RU"/>
        </a:p>
      </dgm:t>
    </dgm:pt>
    <dgm:pt modelId="{9C3637D0-E1D5-4ECF-A0CC-9BD50C30B4A1}" type="sibTrans" cxnId="{FDDDADF6-B1B6-41FA-8FF3-2EAC0FB744E7}">
      <dgm:prSet/>
      <dgm:spPr/>
      <dgm:t>
        <a:bodyPr/>
        <a:lstStyle/>
        <a:p>
          <a:endParaRPr lang="ru-RU"/>
        </a:p>
      </dgm:t>
    </dgm:pt>
    <dgm:pt modelId="{6B1376D6-AC31-459D-A9F8-A8E936B9DCA0}">
      <dgm:prSet phldrT="[Текст]"/>
      <dgm:spPr/>
      <dgm:t>
        <a:bodyPr/>
        <a:lstStyle/>
        <a:p>
          <a:r>
            <a:rPr lang="ru-RU" dirty="0" smtClean="0"/>
            <a:t>Глава Еткульского муниципального района</a:t>
          </a:r>
          <a:endParaRPr lang="ru-RU" dirty="0"/>
        </a:p>
      </dgm:t>
    </dgm:pt>
    <dgm:pt modelId="{249B4A0F-8AE7-416F-B8D2-6C6F27276A4E}" type="parTrans" cxnId="{2A0B06A1-7A76-485C-B856-4B54D4071EED}">
      <dgm:prSet/>
      <dgm:spPr/>
      <dgm:t>
        <a:bodyPr/>
        <a:lstStyle/>
        <a:p>
          <a:endParaRPr lang="ru-RU"/>
        </a:p>
      </dgm:t>
    </dgm:pt>
    <dgm:pt modelId="{A5A73C83-53DD-4626-A48B-3D1DB5ECEAAA}" type="sibTrans" cxnId="{2A0B06A1-7A76-485C-B856-4B54D4071EED}">
      <dgm:prSet/>
      <dgm:spPr/>
      <dgm:t>
        <a:bodyPr/>
        <a:lstStyle/>
        <a:p>
          <a:endParaRPr lang="ru-RU"/>
        </a:p>
      </dgm:t>
    </dgm:pt>
    <dgm:pt modelId="{3B89F78D-25C6-41C6-9FD1-2059B5FC879B}">
      <dgm:prSet phldrT="[Текст]"/>
      <dgm:spPr/>
      <dgm:t>
        <a:bodyPr/>
        <a:lstStyle/>
        <a:p>
          <a:r>
            <a:rPr lang="ru-RU" dirty="0" smtClean="0"/>
            <a:t>Собрание депутатов Еткульского муниципального района</a:t>
          </a:r>
          <a:endParaRPr lang="ru-RU" dirty="0"/>
        </a:p>
      </dgm:t>
    </dgm:pt>
    <dgm:pt modelId="{DC753E5F-5CA7-4313-9D57-F3197DA9EE30}" type="parTrans" cxnId="{E4C3E1F3-D3D7-4F21-A6F7-6F86A01321C7}">
      <dgm:prSet/>
      <dgm:spPr/>
      <dgm:t>
        <a:bodyPr/>
        <a:lstStyle/>
        <a:p>
          <a:endParaRPr lang="ru-RU"/>
        </a:p>
      </dgm:t>
    </dgm:pt>
    <dgm:pt modelId="{506523CE-97F9-4C06-A1D3-D965577854CF}" type="sibTrans" cxnId="{E4C3E1F3-D3D7-4F21-A6F7-6F86A01321C7}">
      <dgm:prSet/>
      <dgm:spPr/>
      <dgm:t>
        <a:bodyPr/>
        <a:lstStyle/>
        <a:p>
          <a:endParaRPr lang="ru-RU"/>
        </a:p>
      </dgm:t>
    </dgm:pt>
    <dgm:pt modelId="{FED671B2-9F89-4E7B-8B47-EE987E8D6706}">
      <dgm:prSet phldrT="[Текст]"/>
      <dgm:spPr/>
      <dgm:t>
        <a:bodyPr/>
        <a:lstStyle/>
        <a:p>
          <a:r>
            <a:rPr lang="ru-RU" dirty="0" smtClean="0"/>
            <a:t>Учреждения, организации</a:t>
          </a:r>
          <a:endParaRPr lang="ru-RU" dirty="0"/>
        </a:p>
      </dgm:t>
    </dgm:pt>
    <dgm:pt modelId="{14595A8B-90A7-4B26-A830-6286FB3D1485}" type="parTrans" cxnId="{91DB3E96-300E-44FD-B78B-7A07F41DE875}">
      <dgm:prSet/>
      <dgm:spPr/>
      <dgm:t>
        <a:bodyPr/>
        <a:lstStyle/>
        <a:p>
          <a:endParaRPr lang="ru-RU"/>
        </a:p>
      </dgm:t>
    </dgm:pt>
    <dgm:pt modelId="{9C60DE02-B2F4-4E64-ADF1-DFB3EA99D2E2}" type="sibTrans" cxnId="{91DB3E96-300E-44FD-B78B-7A07F41DE875}">
      <dgm:prSet/>
      <dgm:spPr/>
      <dgm:t>
        <a:bodyPr/>
        <a:lstStyle/>
        <a:p>
          <a:endParaRPr lang="ru-RU"/>
        </a:p>
      </dgm:t>
    </dgm:pt>
    <dgm:pt modelId="{80757CDF-8C57-4527-A94D-BCFFFBA29528}">
      <dgm:prSet phldrT="[Текст]"/>
      <dgm:spPr/>
      <dgm:t>
        <a:bodyPr/>
        <a:lstStyle/>
        <a:p>
          <a:r>
            <a:rPr lang="ru-RU" dirty="0" smtClean="0"/>
            <a:t>Администрация Еткульского муниципального района</a:t>
          </a:r>
          <a:endParaRPr lang="ru-RU" dirty="0"/>
        </a:p>
      </dgm:t>
    </dgm:pt>
    <dgm:pt modelId="{DB6AB7BC-4FF1-459A-B053-F68D30487267}" type="parTrans" cxnId="{D58D7711-90BC-4F59-A4BB-9C0EC28EDE0C}">
      <dgm:prSet/>
      <dgm:spPr/>
      <dgm:t>
        <a:bodyPr/>
        <a:lstStyle/>
        <a:p>
          <a:endParaRPr lang="ru-RU"/>
        </a:p>
      </dgm:t>
    </dgm:pt>
    <dgm:pt modelId="{6465CCDF-8368-47E9-A830-980607E677FC}" type="sibTrans" cxnId="{D58D7711-90BC-4F59-A4BB-9C0EC28EDE0C}">
      <dgm:prSet/>
      <dgm:spPr/>
      <dgm:t>
        <a:bodyPr/>
        <a:lstStyle/>
        <a:p>
          <a:endParaRPr lang="ru-RU"/>
        </a:p>
      </dgm:t>
    </dgm:pt>
    <dgm:pt modelId="{1AFA83C8-AC5D-459B-AFD3-70BDE9BE3402}">
      <dgm:prSet phldrT="[Текст]"/>
      <dgm:spPr/>
      <dgm:t>
        <a:bodyPr/>
        <a:lstStyle/>
        <a:p>
          <a:r>
            <a:rPr lang="ru-RU" dirty="0" smtClean="0"/>
            <a:t>Финансовое управление администрации Еткульского муниципального района</a:t>
          </a:r>
          <a:endParaRPr lang="ru-RU" dirty="0"/>
        </a:p>
      </dgm:t>
    </dgm:pt>
    <dgm:pt modelId="{96A51DD3-0719-470D-B9F4-9261366663F6}" type="parTrans" cxnId="{581E01AD-39CA-4C3D-8C91-28B6D1B3FE35}">
      <dgm:prSet/>
      <dgm:spPr/>
      <dgm:t>
        <a:bodyPr/>
        <a:lstStyle/>
        <a:p>
          <a:endParaRPr lang="ru-RU"/>
        </a:p>
      </dgm:t>
    </dgm:pt>
    <dgm:pt modelId="{088597ED-FBD6-4541-9763-61F4783A06B4}" type="sibTrans" cxnId="{581E01AD-39CA-4C3D-8C91-28B6D1B3FE35}">
      <dgm:prSet/>
      <dgm:spPr/>
      <dgm:t>
        <a:bodyPr/>
        <a:lstStyle/>
        <a:p>
          <a:endParaRPr lang="ru-RU"/>
        </a:p>
      </dgm:t>
    </dgm:pt>
    <dgm:pt modelId="{B54C37D3-2238-4392-AF66-FE01C14E8E45}" type="pres">
      <dgm:prSet presAssocID="{5367C549-7477-4E91-8FF1-F7BEA426AD4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8A919C-128B-404E-AFD5-2ED75FCCB9CF}" type="pres">
      <dgm:prSet presAssocID="{673F5816-AF06-4187-9F4F-A5FE0EA9443B}" presName="centerShape" presStyleLbl="node0" presStyleIdx="0" presStyleCnt="1"/>
      <dgm:spPr/>
      <dgm:t>
        <a:bodyPr/>
        <a:lstStyle/>
        <a:p>
          <a:endParaRPr lang="ru-RU"/>
        </a:p>
      </dgm:t>
    </dgm:pt>
    <dgm:pt modelId="{A5115C43-4850-4942-B9A0-B9088D66865B}" type="pres">
      <dgm:prSet presAssocID="{6B1376D6-AC31-459D-A9F8-A8E936B9DCA0}" presName="node" presStyleLbl="node1" presStyleIdx="0" presStyleCnt="5" custScaleX="125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34AF2-0A93-4BAC-B1A7-221269AE6C43}" type="pres">
      <dgm:prSet presAssocID="{6B1376D6-AC31-459D-A9F8-A8E936B9DCA0}" presName="dummy" presStyleCnt="0"/>
      <dgm:spPr/>
    </dgm:pt>
    <dgm:pt modelId="{375B23D5-F10D-49CE-8998-63B8E2992F28}" type="pres">
      <dgm:prSet presAssocID="{A5A73C83-53DD-4626-A48B-3D1DB5ECEAAA}" presName="sibTrans" presStyleLbl="sibTrans2D1" presStyleIdx="0" presStyleCnt="5"/>
      <dgm:spPr/>
      <dgm:t>
        <a:bodyPr/>
        <a:lstStyle/>
        <a:p>
          <a:endParaRPr lang="ru-RU"/>
        </a:p>
      </dgm:t>
    </dgm:pt>
    <dgm:pt modelId="{0DD7373C-E432-4CB6-AE12-80CFB1172A66}" type="pres">
      <dgm:prSet presAssocID="{3B89F78D-25C6-41C6-9FD1-2059B5FC879B}" presName="node" presStyleLbl="node1" presStyleIdx="1" presStyleCnt="5" custScaleX="1198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84F4B6-37B1-4685-AEA0-EF48D4484BDC}" type="pres">
      <dgm:prSet presAssocID="{3B89F78D-25C6-41C6-9FD1-2059B5FC879B}" presName="dummy" presStyleCnt="0"/>
      <dgm:spPr/>
    </dgm:pt>
    <dgm:pt modelId="{C1690C8A-1A78-41CF-96D0-6B2C9DA9302F}" type="pres">
      <dgm:prSet presAssocID="{506523CE-97F9-4C06-A1D3-D965577854CF}" presName="sibTrans" presStyleLbl="sibTrans2D1" presStyleIdx="1" presStyleCnt="5"/>
      <dgm:spPr/>
      <dgm:t>
        <a:bodyPr/>
        <a:lstStyle/>
        <a:p>
          <a:endParaRPr lang="ru-RU"/>
        </a:p>
      </dgm:t>
    </dgm:pt>
    <dgm:pt modelId="{D083B34C-E9BA-45AB-B441-B178D209AFFC}" type="pres">
      <dgm:prSet presAssocID="{1AFA83C8-AC5D-459B-AFD3-70BDE9BE3402}" presName="node" presStyleLbl="node1" presStyleIdx="2" presStyleCnt="5" custScaleX="135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6C165D-FECE-46F4-9315-3040F18A170B}" type="pres">
      <dgm:prSet presAssocID="{1AFA83C8-AC5D-459B-AFD3-70BDE9BE3402}" presName="dummy" presStyleCnt="0"/>
      <dgm:spPr/>
    </dgm:pt>
    <dgm:pt modelId="{B901E30C-B798-4EBE-B567-0D5F0B4385E1}" type="pres">
      <dgm:prSet presAssocID="{088597ED-FBD6-4541-9763-61F4783A06B4}" presName="sibTrans" presStyleLbl="sibTrans2D1" presStyleIdx="2" presStyleCnt="5"/>
      <dgm:spPr/>
      <dgm:t>
        <a:bodyPr/>
        <a:lstStyle/>
        <a:p>
          <a:endParaRPr lang="ru-RU"/>
        </a:p>
      </dgm:t>
    </dgm:pt>
    <dgm:pt modelId="{D5771C10-DDCB-44D5-8BCA-46F3053F9E37}" type="pres">
      <dgm:prSet presAssocID="{FED671B2-9F89-4E7B-8B47-EE987E8D6706}" presName="node" presStyleLbl="node1" presStyleIdx="3" presStyleCnt="5" custScaleX="137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7A4071-EC29-480D-8C5C-456154866A88}" type="pres">
      <dgm:prSet presAssocID="{FED671B2-9F89-4E7B-8B47-EE987E8D6706}" presName="dummy" presStyleCnt="0"/>
      <dgm:spPr/>
    </dgm:pt>
    <dgm:pt modelId="{3B9C6D5B-BF2F-4C2D-B077-6059824EE110}" type="pres">
      <dgm:prSet presAssocID="{9C60DE02-B2F4-4E64-ADF1-DFB3EA99D2E2}" presName="sibTrans" presStyleLbl="sibTrans2D1" presStyleIdx="3" presStyleCnt="5"/>
      <dgm:spPr/>
      <dgm:t>
        <a:bodyPr/>
        <a:lstStyle/>
        <a:p>
          <a:endParaRPr lang="ru-RU"/>
        </a:p>
      </dgm:t>
    </dgm:pt>
    <dgm:pt modelId="{D7704CFF-41ED-4116-BA2B-52166632DA73}" type="pres">
      <dgm:prSet presAssocID="{80757CDF-8C57-4527-A94D-BCFFFBA29528}" presName="node" presStyleLbl="node1" presStyleIdx="4" presStyleCnt="5" custScaleX="1215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FE53E-9F19-48F2-A3BF-D8F798455D23}" type="pres">
      <dgm:prSet presAssocID="{80757CDF-8C57-4527-A94D-BCFFFBA29528}" presName="dummy" presStyleCnt="0"/>
      <dgm:spPr/>
    </dgm:pt>
    <dgm:pt modelId="{4D18DAAD-6331-422A-B7A5-B6AC068C8C0B}" type="pres">
      <dgm:prSet presAssocID="{6465CCDF-8368-47E9-A830-980607E677FC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4FDB6BCB-90B3-416B-BAD6-FAE90540B8B8}" type="presOf" srcId="{A5A73C83-53DD-4626-A48B-3D1DB5ECEAAA}" destId="{375B23D5-F10D-49CE-8998-63B8E2992F28}" srcOrd="0" destOrd="0" presId="urn:microsoft.com/office/officeart/2005/8/layout/radial6"/>
    <dgm:cxn modelId="{E9D484F3-AF30-42B5-BAF3-AD8275A1BEC3}" type="presOf" srcId="{673F5816-AF06-4187-9F4F-A5FE0EA9443B}" destId="{528A919C-128B-404E-AFD5-2ED75FCCB9CF}" srcOrd="0" destOrd="0" presId="urn:microsoft.com/office/officeart/2005/8/layout/radial6"/>
    <dgm:cxn modelId="{77AC8D9B-97BA-456B-BE5E-C6197A42CA17}" type="presOf" srcId="{6B1376D6-AC31-459D-A9F8-A8E936B9DCA0}" destId="{A5115C43-4850-4942-B9A0-B9088D66865B}" srcOrd="0" destOrd="0" presId="urn:microsoft.com/office/officeart/2005/8/layout/radial6"/>
    <dgm:cxn modelId="{8EC180C6-A32C-490B-A939-952C1C197FF1}" type="presOf" srcId="{1AFA83C8-AC5D-459B-AFD3-70BDE9BE3402}" destId="{D083B34C-E9BA-45AB-B441-B178D209AFFC}" srcOrd="0" destOrd="0" presId="urn:microsoft.com/office/officeart/2005/8/layout/radial6"/>
    <dgm:cxn modelId="{F7BAD4B9-44A2-4993-AA51-5FE896F57C6F}" type="presOf" srcId="{506523CE-97F9-4C06-A1D3-D965577854CF}" destId="{C1690C8A-1A78-41CF-96D0-6B2C9DA9302F}" srcOrd="0" destOrd="0" presId="urn:microsoft.com/office/officeart/2005/8/layout/radial6"/>
    <dgm:cxn modelId="{E4C3E1F3-D3D7-4F21-A6F7-6F86A01321C7}" srcId="{673F5816-AF06-4187-9F4F-A5FE0EA9443B}" destId="{3B89F78D-25C6-41C6-9FD1-2059B5FC879B}" srcOrd="1" destOrd="0" parTransId="{DC753E5F-5CA7-4313-9D57-F3197DA9EE30}" sibTransId="{506523CE-97F9-4C06-A1D3-D965577854CF}"/>
    <dgm:cxn modelId="{BD3B90E7-83F9-47C4-B973-6B6CDB6DE0C2}" type="presOf" srcId="{9C60DE02-B2F4-4E64-ADF1-DFB3EA99D2E2}" destId="{3B9C6D5B-BF2F-4C2D-B077-6059824EE110}" srcOrd="0" destOrd="0" presId="urn:microsoft.com/office/officeart/2005/8/layout/radial6"/>
    <dgm:cxn modelId="{D58D7711-90BC-4F59-A4BB-9C0EC28EDE0C}" srcId="{673F5816-AF06-4187-9F4F-A5FE0EA9443B}" destId="{80757CDF-8C57-4527-A94D-BCFFFBA29528}" srcOrd="4" destOrd="0" parTransId="{DB6AB7BC-4FF1-459A-B053-F68D30487267}" sibTransId="{6465CCDF-8368-47E9-A830-980607E677FC}"/>
    <dgm:cxn modelId="{91DB3E96-300E-44FD-B78B-7A07F41DE875}" srcId="{673F5816-AF06-4187-9F4F-A5FE0EA9443B}" destId="{FED671B2-9F89-4E7B-8B47-EE987E8D6706}" srcOrd="3" destOrd="0" parTransId="{14595A8B-90A7-4B26-A830-6286FB3D1485}" sibTransId="{9C60DE02-B2F4-4E64-ADF1-DFB3EA99D2E2}"/>
    <dgm:cxn modelId="{2A0B06A1-7A76-485C-B856-4B54D4071EED}" srcId="{673F5816-AF06-4187-9F4F-A5FE0EA9443B}" destId="{6B1376D6-AC31-459D-A9F8-A8E936B9DCA0}" srcOrd="0" destOrd="0" parTransId="{249B4A0F-8AE7-416F-B8D2-6C6F27276A4E}" sibTransId="{A5A73C83-53DD-4626-A48B-3D1DB5ECEAAA}"/>
    <dgm:cxn modelId="{78190C76-7500-4D1E-8901-E48F41C4BBF2}" type="presOf" srcId="{3B89F78D-25C6-41C6-9FD1-2059B5FC879B}" destId="{0DD7373C-E432-4CB6-AE12-80CFB1172A66}" srcOrd="0" destOrd="0" presId="urn:microsoft.com/office/officeart/2005/8/layout/radial6"/>
    <dgm:cxn modelId="{61D7B5D9-F772-4137-A32F-09C959536BC5}" type="presOf" srcId="{FED671B2-9F89-4E7B-8B47-EE987E8D6706}" destId="{D5771C10-DDCB-44D5-8BCA-46F3053F9E37}" srcOrd="0" destOrd="0" presId="urn:microsoft.com/office/officeart/2005/8/layout/radial6"/>
    <dgm:cxn modelId="{F7376940-B211-464C-8BD7-795C5BF80ADE}" type="presOf" srcId="{6465CCDF-8368-47E9-A830-980607E677FC}" destId="{4D18DAAD-6331-422A-B7A5-B6AC068C8C0B}" srcOrd="0" destOrd="0" presId="urn:microsoft.com/office/officeart/2005/8/layout/radial6"/>
    <dgm:cxn modelId="{21A006D4-EC49-4F56-A279-6AA05FF1B9AF}" type="presOf" srcId="{088597ED-FBD6-4541-9763-61F4783A06B4}" destId="{B901E30C-B798-4EBE-B567-0D5F0B4385E1}" srcOrd="0" destOrd="0" presId="urn:microsoft.com/office/officeart/2005/8/layout/radial6"/>
    <dgm:cxn modelId="{940CDF3B-2A44-40A3-9013-12CF0DE5EDDC}" type="presOf" srcId="{5367C549-7477-4E91-8FF1-F7BEA426AD40}" destId="{B54C37D3-2238-4392-AF66-FE01C14E8E45}" srcOrd="0" destOrd="0" presId="urn:microsoft.com/office/officeart/2005/8/layout/radial6"/>
    <dgm:cxn modelId="{2C9553A5-1A0A-488A-886E-DCC838815099}" type="presOf" srcId="{80757CDF-8C57-4527-A94D-BCFFFBA29528}" destId="{D7704CFF-41ED-4116-BA2B-52166632DA73}" srcOrd="0" destOrd="0" presId="urn:microsoft.com/office/officeart/2005/8/layout/radial6"/>
    <dgm:cxn modelId="{FDDDADF6-B1B6-41FA-8FF3-2EAC0FB744E7}" srcId="{5367C549-7477-4E91-8FF1-F7BEA426AD40}" destId="{673F5816-AF06-4187-9F4F-A5FE0EA9443B}" srcOrd="0" destOrd="0" parTransId="{28E6C261-BBBB-46C3-89B1-F7F65B480564}" sibTransId="{9C3637D0-E1D5-4ECF-A0CC-9BD50C30B4A1}"/>
    <dgm:cxn modelId="{581E01AD-39CA-4C3D-8C91-28B6D1B3FE35}" srcId="{673F5816-AF06-4187-9F4F-A5FE0EA9443B}" destId="{1AFA83C8-AC5D-459B-AFD3-70BDE9BE3402}" srcOrd="2" destOrd="0" parTransId="{96A51DD3-0719-470D-B9F4-9261366663F6}" sibTransId="{088597ED-FBD6-4541-9763-61F4783A06B4}"/>
    <dgm:cxn modelId="{AC42C761-CB0D-4FD9-9A20-44EAA30B8EC8}" type="presParOf" srcId="{B54C37D3-2238-4392-AF66-FE01C14E8E45}" destId="{528A919C-128B-404E-AFD5-2ED75FCCB9CF}" srcOrd="0" destOrd="0" presId="urn:microsoft.com/office/officeart/2005/8/layout/radial6"/>
    <dgm:cxn modelId="{8E7AF718-7E71-430D-970B-B9F057917979}" type="presParOf" srcId="{B54C37D3-2238-4392-AF66-FE01C14E8E45}" destId="{A5115C43-4850-4942-B9A0-B9088D66865B}" srcOrd="1" destOrd="0" presId="urn:microsoft.com/office/officeart/2005/8/layout/radial6"/>
    <dgm:cxn modelId="{7A21C885-AE24-4453-B31E-BC2F85AD6429}" type="presParOf" srcId="{B54C37D3-2238-4392-AF66-FE01C14E8E45}" destId="{C5F34AF2-0A93-4BAC-B1A7-221269AE6C43}" srcOrd="2" destOrd="0" presId="urn:microsoft.com/office/officeart/2005/8/layout/radial6"/>
    <dgm:cxn modelId="{6C96436B-D862-4A54-AE85-58E21FE8D974}" type="presParOf" srcId="{B54C37D3-2238-4392-AF66-FE01C14E8E45}" destId="{375B23D5-F10D-49CE-8998-63B8E2992F28}" srcOrd="3" destOrd="0" presId="urn:microsoft.com/office/officeart/2005/8/layout/radial6"/>
    <dgm:cxn modelId="{AEF2B818-B315-41E1-82EF-5F9E91AD925A}" type="presParOf" srcId="{B54C37D3-2238-4392-AF66-FE01C14E8E45}" destId="{0DD7373C-E432-4CB6-AE12-80CFB1172A66}" srcOrd="4" destOrd="0" presId="urn:microsoft.com/office/officeart/2005/8/layout/radial6"/>
    <dgm:cxn modelId="{34A65E43-333F-4D0C-A284-F194EFE52397}" type="presParOf" srcId="{B54C37D3-2238-4392-AF66-FE01C14E8E45}" destId="{BE84F4B6-37B1-4685-AEA0-EF48D4484BDC}" srcOrd="5" destOrd="0" presId="urn:microsoft.com/office/officeart/2005/8/layout/radial6"/>
    <dgm:cxn modelId="{8699F929-1094-4B0F-884E-E22D9FF76DA0}" type="presParOf" srcId="{B54C37D3-2238-4392-AF66-FE01C14E8E45}" destId="{C1690C8A-1A78-41CF-96D0-6B2C9DA9302F}" srcOrd="6" destOrd="0" presId="urn:microsoft.com/office/officeart/2005/8/layout/radial6"/>
    <dgm:cxn modelId="{6E174631-6182-4131-8B80-6FFF4ABF7531}" type="presParOf" srcId="{B54C37D3-2238-4392-AF66-FE01C14E8E45}" destId="{D083B34C-E9BA-45AB-B441-B178D209AFFC}" srcOrd="7" destOrd="0" presId="urn:microsoft.com/office/officeart/2005/8/layout/radial6"/>
    <dgm:cxn modelId="{C396FE68-4D1F-4F9E-AC71-962DD004FFE6}" type="presParOf" srcId="{B54C37D3-2238-4392-AF66-FE01C14E8E45}" destId="{516C165D-FECE-46F4-9315-3040F18A170B}" srcOrd="8" destOrd="0" presId="urn:microsoft.com/office/officeart/2005/8/layout/radial6"/>
    <dgm:cxn modelId="{9B8875F7-272F-4B26-82F2-06FD5D30288B}" type="presParOf" srcId="{B54C37D3-2238-4392-AF66-FE01C14E8E45}" destId="{B901E30C-B798-4EBE-B567-0D5F0B4385E1}" srcOrd="9" destOrd="0" presId="urn:microsoft.com/office/officeart/2005/8/layout/radial6"/>
    <dgm:cxn modelId="{2C072E21-03FE-48B0-B473-EC5D678DD835}" type="presParOf" srcId="{B54C37D3-2238-4392-AF66-FE01C14E8E45}" destId="{D5771C10-DDCB-44D5-8BCA-46F3053F9E37}" srcOrd="10" destOrd="0" presId="urn:microsoft.com/office/officeart/2005/8/layout/radial6"/>
    <dgm:cxn modelId="{43DC2CF6-F4BC-4F0C-BE97-5027C619DD30}" type="presParOf" srcId="{B54C37D3-2238-4392-AF66-FE01C14E8E45}" destId="{E37A4071-EC29-480D-8C5C-456154866A88}" srcOrd="11" destOrd="0" presId="urn:microsoft.com/office/officeart/2005/8/layout/radial6"/>
    <dgm:cxn modelId="{3CFD25E8-B319-45E1-99F5-985B28C2363B}" type="presParOf" srcId="{B54C37D3-2238-4392-AF66-FE01C14E8E45}" destId="{3B9C6D5B-BF2F-4C2D-B077-6059824EE110}" srcOrd="12" destOrd="0" presId="urn:microsoft.com/office/officeart/2005/8/layout/radial6"/>
    <dgm:cxn modelId="{993DB8EE-70BC-4F99-B8B1-166BC969C5E3}" type="presParOf" srcId="{B54C37D3-2238-4392-AF66-FE01C14E8E45}" destId="{D7704CFF-41ED-4116-BA2B-52166632DA73}" srcOrd="13" destOrd="0" presId="urn:microsoft.com/office/officeart/2005/8/layout/radial6"/>
    <dgm:cxn modelId="{5BBE77F4-ECF8-480D-947C-A7A71AF7C01E}" type="presParOf" srcId="{B54C37D3-2238-4392-AF66-FE01C14E8E45}" destId="{576FE53E-9F19-48F2-A3BF-D8F798455D23}" srcOrd="14" destOrd="0" presId="urn:microsoft.com/office/officeart/2005/8/layout/radial6"/>
    <dgm:cxn modelId="{00D34B93-7FAB-4B78-9F4C-D9AB800C72AC}" type="presParOf" srcId="{B54C37D3-2238-4392-AF66-FE01C14E8E45}" destId="{4D18DAAD-6331-422A-B7A5-B6AC068C8C0B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C43C0E-43F4-44F5-AF5C-B20F57742EC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C62B70-B150-485B-B02E-DDB14B9AB3C4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315CF57A-5484-4843-91EC-BA196B05CFE1}" type="parTrans" cxnId="{645E404F-B688-456B-BEAD-B9A5EF56EFC1}">
      <dgm:prSet/>
      <dgm:spPr/>
      <dgm:t>
        <a:bodyPr/>
        <a:lstStyle/>
        <a:p>
          <a:endParaRPr lang="ru-RU"/>
        </a:p>
      </dgm:t>
    </dgm:pt>
    <dgm:pt modelId="{949AEE45-BCA1-4DCE-8D5C-59EE7F6674AB}" type="sibTrans" cxnId="{645E404F-B688-456B-BEAD-B9A5EF56EFC1}">
      <dgm:prSet/>
      <dgm:spPr/>
      <dgm:t>
        <a:bodyPr/>
        <a:lstStyle/>
        <a:p>
          <a:endParaRPr lang="ru-RU"/>
        </a:p>
      </dgm:t>
    </dgm:pt>
    <dgm:pt modelId="{987BA2C6-7EDC-4967-97C3-D922DE571673}">
      <dgm:prSet phldrT="[Текст]" custT="1"/>
      <dgm:spPr/>
      <dgm:t>
        <a:bodyPr/>
        <a:lstStyle/>
        <a:p>
          <a:r>
            <a:rPr lang="ru-RU" sz="2400" dirty="0" smtClean="0"/>
            <a:t>Составление проекта бюджета</a:t>
          </a:r>
          <a:endParaRPr lang="ru-RU" sz="2400" dirty="0"/>
        </a:p>
      </dgm:t>
    </dgm:pt>
    <dgm:pt modelId="{CE90B90E-F8B1-4A30-A144-03C6BF67D306}" type="parTrans" cxnId="{283C2207-D4D5-423B-8A40-A22DD72FD08C}">
      <dgm:prSet/>
      <dgm:spPr/>
      <dgm:t>
        <a:bodyPr/>
        <a:lstStyle/>
        <a:p>
          <a:endParaRPr lang="ru-RU"/>
        </a:p>
      </dgm:t>
    </dgm:pt>
    <dgm:pt modelId="{CC8542EA-E0CE-4F35-A54C-4166F43D43A6}" type="sibTrans" cxnId="{283C2207-D4D5-423B-8A40-A22DD72FD08C}">
      <dgm:prSet/>
      <dgm:spPr/>
      <dgm:t>
        <a:bodyPr/>
        <a:lstStyle/>
        <a:p>
          <a:endParaRPr lang="ru-RU"/>
        </a:p>
      </dgm:t>
    </dgm:pt>
    <dgm:pt modelId="{EE6EF9A2-D284-475F-B5B6-D4160D993FA0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A8C4C3D7-2083-4A03-8966-AC99932C3DB2}" type="parTrans" cxnId="{91808BCB-7F09-4C28-B3D6-E25C90462C94}">
      <dgm:prSet/>
      <dgm:spPr/>
      <dgm:t>
        <a:bodyPr/>
        <a:lstStyle/>
        <a:p>
          <a:endParaRPr lang="ru-RU"/>
        </a:p>
      </dgm:t>
    </dgm:pt>
    <dgm:pt modelId="{545E9115-80BF-4458-897B-188EFDBC622A}" type="sibTrans" cxnId="{91808BCB-7F09-4C28-B3D6-E25C90462C94}">
      <dgm:prSet/>
      <dgm:spPr/>
      <dgm:t>
        <a:bodyPr/>
        <a:lstStyle/>
        <a:p>
          <a:endParaRPr lang="ru-RU"/>
        </a:p>
      </dgm:t>
    </dgm:pt>
    <dgm:pt modelId="{AD8AC629-05EE-479F-BA4E-F49AF52E004D}">
      <dgm:prSet phldrT="[Текст]" custT="1"/>
      <dgm:spPr/>
      <dgm:t>
        <a:bodyPr/>
        <a:lstStyle/>
        <a:p>
          <a:r>
            <a:rPr lang="ru-RU" sz="2400" dirty="0" smtClean="0"/>
            <a:t>Рассмотрение и утверждение бюджета</a:t>
          </a:r>
          <a:endParaRPr lang="ru-RU" sz="2400" dirty="0"/>
        </a:p>
      </dgm:t>
    </dgm:pt>
    <dgm:pt modelId="{2EF4CC46-DF51-4DB0-96B8-3A39AC55BA49}" type="parTrans" cxnId="{90D131CC-46D5-4558-BF70-E241F815E9EF}">
      <dgm:prSet/>
      <dgm:spPr/>
      <dgm:t>
        <a:bodyPr/>
        <a:lstStyle/>
        <a:p>
          <a:endParaRPr lang="ru-RU"/>
        </a:p>
      </dgm:t>
    </dgm:pt>
    <dgm:pt modelId="{24B73F56-136A-41E4-9BDF-C51CA2B284B2}" type="sibTrans" cxnId="{90D131CC-46D5-4558-BF70-E241F815E9EF}">
      <dgm:prSet/>
      <dgm:spPr/>
      <dgm:t>
        <a:bodyPr/>
        <a:lstStyle/>
        <a:p>
          <a:endParaRPr lang="ru-RU"/>
        </a:p>
      </dgm:t>
    </dgm:pt>
    <dgm:pt modelId="{E086C238-4F41-45A6-A332-59AE845B852C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E622C868-A6EF-4775-B437-17D1B196BAAB}" type="parTrans" cxnId="{6B555F1B-E444-46F7-9722-25CF4F2F5537}">
      <dgm:prSet/>
      <dgm:spPr/>
      <dgm:t>
        <a:bodyPr/>
        <a:lstStyle/>
        <a:p>
          <a:endParaRPr lang="ru-RU"/>
        </a:p>
      </dgm:t>
    </dgm:pt>
    <dgm:pt modelId="{1869549B-B000-4B61-B4FB-43FD68897E7F}" type="sibTrans" cxnId="{6B555F1B-E444-46F7-9722-25CF4F2F5537}">
      <dgm:prSet/>
      <dgm:spPr/>
      <dgm:t>
        <a:bodyPr/>
        <a:lstStyle/>
        <a:p>
          <a:endParaRPr lang="ru-RU"/>
        </a:p>
      </dgm:t>
    </dgm:pt>
    <dgm:pt modelId="{10697D44-A998-44C6-89F5-C13FAAD7DC82}">
      <dgm:prSet phldrT="[Текст]" custT="1"/>
      <dgm:spPr/>
      <dgm:t>
        <a:bodyPr/>
        <a:lstStyle/>
        <a:p>
          <a:r>
            <a:rPr lang="ru-RU" sz="2400" dirty="0" smtClean="0"/>
            <a:t>Исполнение бюджета</a:t>
          </a:r>
          <a:endParaRPr lang="ru-RU" sz="2400" dirty="0"/>
        </a:p>
      </dgm:t>
    </dgm:pt>
    <dgm:pt modelId="{FF0384C1-7E82-43E4-BE39-0FF19E39ADDE}" type="parTrans" cxnId="{DA2D647F-5A90-49B2-A0D0-D09F64F0B7AE}">
      <dgm:prSet/>
      <dgm:spPr/>
      <dgm:t>
        <a:bodyPr/>
        <a:lstStyle/>
        <a:p>
          <a:endParaRPr lang="ru-RU"/>
        </a:p>
      </dgm:t>
    </dgm:pt>
    <dgm:pt modelId="{D8A77AD2-05A7-4F94-ABFD-0DAA2CC0A474}" type="sibTrans" cxnId="{DA2D647F-5A90-49B2-A0D0-D09F64F0B7AE}">
      <dgm:prSet/>
      <dgm:spPr/>
      <dgm:t>
        <a:bodyPr/>
        <a:lstStyle/>
        <a:p>
          <a:endParaRPr lang="ru-RU"/>
        </a:p>
      </dgm:t>
    </dgm:pt>
    <dgm:pt modelId="{7943F5EE-924D-4E29-B0D5-EF7CCCA170EF}">
      <dgm:prSet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C9727B40-601E-4A05-9751-B177FD2E4BD1}" type="parTrans" cxnId="{4ACFECD1-1468-4FB2-AE1D-B267D1291C1A}">
      <dgm:prSet/>
      <dgm:spPr/>
    </dgm:pt>
    <dgm:pt modelId="{EAB62F33-132D-4C82-9D64-C7B710367D68}" type="sibTrans" cxnId="{4ACFECD1-1468-4FB2-AE1D-B267D1291C1A}">
      <dgm:prSet/>
      <dgm:spPr/>
    </dgm:pt>
    <dgm:pt modelId="{9CC0E73D-984E-4BCE-98CA-D87866B760C8}">
      <dgm:prSet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8A64180A-2BDC-4CD5-97BC-404A1A62E0DA}" type="parTrans" cxnId="{11A205F0-2219-4735-B071-549AB62D9AA5}">
      <dgm:prSet/>
      <dgm:spPr/>
    </dgm:pt>
    <dgm:pt modelId="{7BB7F665-537F-43E6-9334-08F94BEB5D75}" type="sibTrans" cxnId="{11A205F0-2219-4735-B071-549AB62D9AA5}">
      <dgm:prSet/>
      <dgm:spPr/>
    </dgm:pt>
    <dgm:pt modelId="{08BCBE24-6E21-4AD4-8FA7-DE9DDB5A1D95}">
      <dgm:prSet custT="1"/>
      <dgm:spPr/>
      <dgm:t>
        <a:bodyPr/>
        <a:lstStyle/>
        <a:p>
          <a:r>
            <a:rPr lang="ru-RU" sz="2400" dirty="0" smtClean="0"/>
            <a:t>Утверждение бюджетной отчетности</a:t>
          </a:r>
          <a:endParaRPr lang="ru-RU" sz="2400" dirty="0"/>
        </a:p>
      </dgm:t>
    </dgm:pt>
    <dgm:pt modelId="{6F015824-1F5C-475E-90DB-4DC275167D0A}" type="parTrans" cxnId="{4603E572-D193-4E8A-87F3-38D917DE7DEC}">
      <dgm:prSet/>
      <dgm:spPr/>
    </dgm:pt>
    <dgm:pt modelId="{C898D401-8680-4029-BEB9-31DC47A00F9E}" type="sibTrans" cxnId="{4603E572-D193-4E8A-87F3-38D917DE7DEC}">
      <dgm:prSet/>
      <dgm:spPr/>
    </dgm:pt>
    <dgm:pt modelId="{84B89295-D189-4CEB-94CF-F18B6D46BA97}">
      <dgm:prSet custT="1"/>
      <dgm:spPr/>
      <dgm:t>
        <a:bodyPr/>
        <a:lstStyle/>
        <a:p>
          <a:r>
            <a:rPr lang="ru-RU" sz="3200" dirty="0" smtClean="0"/>
            <a:t> </a:t>
          </a:r>
          <a:r>
            <a:rPr lang="ru-RU" sz="2400" dirty="0" smtClean="0"/>
            <a:t>Контроль за исполнением бюджета</a:t>
          </a:r>
          <a:endParaRPr lang="ru-RU" sz="2400" dirty="0"/>
        </a:p>
      </dgm:t>
    </dgm:pt>
    <dgm:pt modelId="{B68B2880-992C-4A6D-85DF-2110D2D78282}" type="parTrans" cxnId="{8F3B3E61-EF8A-4BDF-8A6B-8478A0CEA713}">
      <dgm:prSet/>
      <dgm:spPr/>
    </dgm:pt>
    <dgm:pt modelId="{77CFEA1C-1DBB-470F-A93E-AE2B2E5D3038}" type="sibTrans" cxnId="{8F3B3E61-EF8A-4BDF-8A6B-8478A0CEA713}">
      <dgm:prSet/>
      <dgm:spPr/>
    </dgm:pt>
    <dgm:pt modelId="{AA58A3BA-9706-4687-8CB0-EA7E52D65B33}" type="pres">
      <dgm:prSet presAssocID="{EDC43C0E-43F4-44F5-AF5C-B20F57742EC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71ED7A-2330-4F9A-8811-69C473BBCD28}" type="pres">
      <dgm:prSet presAssocID="{C3C62B70-B150-485B-B02E-DDB14B9AB3C4}" presName="composite" presStyleCnt="0"/>
      <dgm:spPr/>
    </dgm:pt>
    <dgm:pt modelId="{313AE593-0D8C-4A89-9DA2-73C552EFA052}" type="pres">
      <dgm:prSet presAssocID="{C3C62B70-B150-485B-B02E-DDB14B9AB3C4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A6C84-8EE9-41B3-ABE8-DAC3E0BD3F8C}" type="pres">
      <dgm:prSet presAssocID="{C3C62B70-B150-485B-B02E-DDB14B9AB3C4}" presName="descendantText" presStyleLbl="alignAcc1" presStyleIdx="0" presStyleCnt="5" custLinFactNeighborX="-129" custLinFactNeighborY="2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A10D3-F5DD-4E04-8997-F2CD92374802}" type="pres">
      <dgm:prSet presAssocID="{949AEE45-BCA1-4DCE-8D5C-59EE7F6674AB}" presName="sp" presStyleCnt="0"/>
      <dgm:spPr/>
    </dgm:pt>
    <dgm:pt modelId="{E808100C-CB12-4C12-BBDC-C325F095920E}" type="pres">
      <dgm:prSet presAssocID="{EE6EF9A2-D284-475F-B5B6-D4160D993FA0}" presName="composite" presStyleCnt="0"/>
      <dgm:spPr/>
    </dgm:pt>
    <dgm:pt modelId="{16EB87D1-7107-4FAB-9C4F-054887FE8773}" type="pres">
      <dgm:prSet presAssocID="{EE6EF9A2-D284-475F-B5B6-D4160D993FA0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519CB0-D228-411E-8AEE-1FE22D9DC012}" type="pres">
      <dgm:prSet presAssocID="{EE6EF9A2-D284-475F-B5B6-D4160D993FA0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2B6905-E7C4-4005-AAAB-B9DE3F9AF393}" type="pres">
      <dgm:prSet presAssocID="{545E9115-80BF-4458-897B-188EFDBC622A}" presName="sp" presStyleCnt="0"/>
      <dgm:spPr/>
    </dgm:pt>
    <dgm:pt modelId="{339FCBC6-E8FA-4FD4-96CF-E688F81D60D9}" type="pres">
      <dgm:prSet presAssocID="{E086C238-4F41-45A6-A332-59AE845B852C}" presName="composite" presStyleCnt="0"/>
      <dgm:spPr/>
    </dgm:pt>
    <dgm:pt modelId="{D7D853B4-A0A5-49BC-9D66-AAE9B8AE9493}" type="pres">
      <dgm:prSet presAssocID="{E086C238-4F41-45A6-A332-59AE845B852C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2BBE2D-CF61-43F4-B317-CB5735E36E12}" type="pres">
      <dgm:prSet presAssocID="{E086C238-4F41-45A6-A332-59AE845B852C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D1D224-A2A7-4174-90C6-1E1EA2F488F7}" type="pres">
      <dgm:prSet presAssocID="{1869549B-B000-4B61-B4FB-43FD68897E7F}" presName="sp" presStyleCnt="0"/>
      <dgm:spPr/>
    </dgm:pt>
    <dgm:pt modelId="{38E84DC6-1D90-4DC1-B051-C1F4BA44DBCD}" type="pres">
      <dgm:prSet presAssocID="{7943F5EE-924D-4E29-B0D5-EF7CCCA170EF}" presName="composite" presStyleCnt="0"/>
      <dgm:spPr/>
    </dgm:pt>
    <dgm:pt modelId="{2C7156E5-44AF-48EA-8881-2D4812B0BDF5}" type="pres">
      <dgm:prSet presAssocID="{7943F5EE-924D-4E29-B0D5-EF7CCCA170EF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091A52-AE3C-4AD1-A78E-F3BDC1237206}" type="pres">
      <dgm:prSet presAssocID="{7943F5EE-924D-4E29-B0D5-EF7CCCA170EF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59DFCA-3BD9-4AB0-88FD-658C0BEF4999}" type="pres">
      <dgm:prSet presAssocID="{EAB62F33-132D-4C82-9D64-C7B710367D68}" presName="sp" presStyleCnt="0"/>
      <dgm:spPr/>
    </dgm:pt>
    <dgm:pt modelId="{D2BCDF1C-B970-4785-AF48-FD0007328E8C}" type="pres">
      <dgm:prSet presAssocID="{9CC0E73D-984E-4BCE-98CA-D87866B760C8}" presName="composite" presStyleCnt="0"/>
      <dgm:spPr/>
    </dgm:pt>
    <dgm:pt modelId="{87127F3C-FDE8-4DBA-8E4C-339DE8BBAF2B}" type="pres">
      <dgm:prSet presAssocID="{9CC0E73D-984E-4BCE-98CA-D87866B760C8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20276E-9C3D-4C83-8D5C-0CC8067E797D}" type="pres">
      <dgm:prSet presAssocID="{9CC0E73D-984E-4BCE-98CA-D87866B760C8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80F7E7-23F6-4524-8226-77155227CA83}" type="presOf" srcId="{987BA2C6-7EDC-4967-97C3-D922DE571673}" destId="{9C1A6C84-8EE9-41B3-ABE8-DAC3E0BD3F8C}" srcOrd="0" destOrd="0" presId="urn:microsoft.com/office/officeart/2005/8/layout/chevron2"/>
    <dgm:cxn modelId="{6FABCB30-1851-4EBA-8292-BD52E2274464}" type="presOf" srcId="{9CC0E73D-984E-4BCE-98CA-D87866B760C8}" destId="{87127F3C-FDE8-4DBA-8E4C-339DE8BBAF2B}" srcOrd="0" destOrd="0" presId="urn:microsoft.com/office/officeart/2005/8/layout/chevron2"/>
    <dgm:cxn modelId="{D2CD1F1B-8FCF-4CDA-A272-ABC6435812AD}" type="presOf" srcId="{84B89295-D189-4CEB-94CF-F18B6D46BA97}" destId="{6320276E-9C3D-4C83-8D5C-0CC8067E797D}" srcOrd="0" destOrd="0" presId="urn:microsoft.com/office/officeart/2005/8/layout/chevron2"/>
    <dgm:cxn modelId="{8F3B3E61-EF8A-4BDF-8A6B-8478A0CEA713}" srcId="{9CC0E73D-984E-4BCE-98CA-D87866B760C8}" destId="{84B89295-D189-4CEB-94CF-F18B6D46BA97}" srcOrd="0" destOrd="0" parTransId="{B68B2880-992C-4A6D-85DF-2110D2D78282}" sibTransId="{77CFEA1C-1DBB-470F-A93E-AE2B2E5D3038}"/>
    <dgm:cxn modelId="{4603E572-D193-4E8A-87F3-38D917DE7DEC}" srcId="{7943F5EE-924D-4E29-B0D5-EF7CCCA170EF}" destId="{08BCBE24-6E21-4AD4-8FA7-DE9DDB5A1D95}" srcOrd="0" destOrd="0" parTransId="{6F015824-1F5C-475E-90DB-4DC275167D0A}" sibTransId="{C898D401-8680-4029-BEB9-31DC47A00F9E}"/>
    <dgm:cxn modelId="{DA2D647F-5A90-49B2-A0D0-D09F64F0B7AE}" srcId="{E086C238-4F41-45A6-A332-59AE845B852C}" destId="{10697D44-A998-44C6-89F5-C13FAAD7DC82}" srcOrd="0" destOrd="0" parTransId="{FF0384C1-7E82-43E4-BE39-0FF19E39ADDE}" sibTransId="{D8A77AD2-05A7-4F94-ABFD-0DAA2CC0A474}"/>
    <dgm:cxn modelId="{7EDBB6BD-1162-4DC3-8D05-D09E043FBBA7}" type="presOf" srcId="{EE6EF9A2-D284-475F-B5B6-D4160D993FA0}" destId="{16EB87D1-7107-4FAB-9C4F-054887FE8773}" srcOrd="0" destOrd="0" presId="urn:microsoft.com/office/officeart/2005/8/layout/chevron2"/>
    <dgm:cxn modelId="{F0559F18-ED4A-4D7B-978E-221EBE6E8E99}" type="presOf" srcId="{E086C238-4F41-45A6-A332-59AE845B852C}" destId="{D7D853B4-A0A5-49BC-9D66-AAE9B8AE9493}" srcOrd="0" destOrd="0" presId="urn:microsoft.com/office/officeart/2005/8/layout/chevron2"/>
    <dgm:cxn modelId="{E711473C-2177-430C-BEE1-E61E803AF822}" type="presOf" srcId="{08BCBE24-6E21-4AD4-8FA7-DE9DDB5A1D95}" destId="{16091A52-AE3C-4AD1-A78E-F3BDC1237206}" srcOrd="0" destOrd="0" presId="urn:microsoft.com/office/officeart/2005/8/layout/chevron2"/>
    <dgm:cxn modelId="{283C2207-D4D5-423B-8A40-A22DD72FD08C}" srcId="{C3C62B70-B150-485B-B02E-DDB14B9AB3C4}" destId="{987BA2C6-7EDC-4967-97C3-D922DE571673}" srcOrd="0" destOrd="0" parTransId="{CE90B90E-F8B1-4A30-A144-03C6BF67D306}" sibTransId="{CC8542EA-E0CE-4F35-A54C-4166F43D43A6}"/>
    <dgm:cxn modelId="{4ACFECD1-1468-4FB2-AE1D-B267D1291C1A}" srcId="{EDC43C0E-43F4-44F5-AF5C-B20F57742EC8}" destId="{7943F5EE-924D-4E29-B0D5-EF7CCCA170EF}" srcOrd="3" destOrd="0" parTransId="{C9727B40-601E-4A05-9751-B177FD2E4BD1}" sibTransId="{EAB62F33-132D-4C82-9D64-C7B710367D68}"/>
    <dgm:cxn modelId="{5A6FAC97-705A-45F2-B2E0-379551A1C848}" type="presOf" srcId="{7943F5EE-924D-4E29-B0D5-EF7CCCA170EF}" destId="{2C7156E5-44AF-48EA-8881-2D4812B0BDF5}" srcOrd="0" destOrd="0" presId="urn:microsoft.com/office/officeart/2005/8/layout/chevron2"/>
    <dgm:cxn modelId="{D712E8D2-8E44-4017-8767-E4AD6F0F18EB}" type="presOf" srcId="{AD8AC629-05EE-479F-BA4E-F49AF52E004D}" destId="{52519CB0-D228-411E-8AEE-1FE22D9DC012}" srcOrd="0" destOrd="0" presId="urn:microsoft.com/office/officeart/2005/8/layout/chevron2"/>
    <dgm:cxn modelId="{91808BCB-7F09-4C28-B3D6-E25C90462C94}" srcId="{EDC43C0E-43F4-44F5-AF5C-B20F57742EC8}" destId="{EE6EF9A2-D284-475F-B5B6-D4160D993FA0}" srcOrd="1" destOrd="0" parTransId="{A8C4C3D7-2083-4A03-8966-AC99932C3DB2}" sibTransId="{545E9115-80BF-4458-897B-188EFDBC622A}"/>
    <dgm:cxn modelId="{15A660D4-DB87-4B34-9674-78668298FE2F}" type="presOf" srcId="{C3C62B70-B150-485B-B02E-DDB14B9AB3C4}" destId="{313AE593-0D8C-4A89-9DA2-73C552EFA052}" srcOrd="0" destOrd="0" presId="urn:microsoft.com/office/officeart/2005/8/layout/chevron2"/>
    <dgm:cxn modelId="{B49105E4-D6FF-4345-8B96-A1AC824790C8}" type="presOf" srcId="{10697D44-A998-44C6-89F5-C13FAAD7DC82}" destId="{ED2BBE2D-CF61-43F4-B317-CB5735E36E12}" srcOrd="0" destOrd="0" presId="urn:microsoft.com/office/officeart/2005/8/layout/chevron2"/>
    <dgm:cxn modelId="{11A205F0-2219-4735-B071-549AB62D9AA5}" srcId="{EDC43C0E-43F4-44F5-AF5C-B20F57742EC8}" destId="{9CC0E73D-984E-4BCE-98CA-D87866B760C8}" srcOrd="4" destOrd="0" parTransId="{8A64180A-2BDC-4CD5-97BC-404A1A62E0DA}" sibTransId="{7BB7F665-537F-43E6-9334-08F94BEB5D75}"/>
    <dgm:cxn modelId="{645E404F-B688-456B-BEAD-B9A5EF56EFC1}" srcId="{EDC43C0E-43F4-44F5-AF5C-B20F57742EC8}" destId="{C3C62B70-B150-485B-B02E-DDB14B9AB3C4}" srcOrd="0" destOrd="0" parTransId="{315CF57A-5484-4843-91EC-BA196B05CFE1}" sibTransId="{949AEE45-BCA1-4DCE-8D5C-59EE7F6674AB}"/>
    <dgm:cxn modelId="{90D131CC-46D5-4558-BF70-E241F815E9EF}" srcId="{EE6EF9A2-D284-475F-B5B6-D4160D993FA0}" destId="{AD8AC629-05EE-479F-BA4E-F49AF52E004D}" srcOrd="0" destOrd="0" parTransId="{2EF4CC46-DF51-4DB0-96B8-3A39AC55BA49}" sibTransId="{24B73F56-136A-41E4-9BDF-C51CA2B284B2}"/>
    <dgm:cxn modelId="{6923A5B0-E34F-46A4-A9C0-68BF8387B9BD}" type="presOf" srcId="{EDC43C0E-43F4-44F5-AF5C-B20F57742EC8}" destId="{AA58A3BA-9706-4687-8CB0-EA7E52D65B33}" srcOrd="0" destOrd="0" presId="urn:microsoft.com/office/officeart/2005/8/layout/chevron2"/>
    <dgm:cxn modelId="{6B555F1B-E444-46F7-9722-25CF4F2F5537}" srcId="{EDC43C0E-43F4-44F5-AF5C-B20F57742EC8}" destId="{E086C238-4F41-45A6-A332-59AE845B852C}" srcOrd="2" destOrd="0" parTransId="{E622C868-A6EF-4775-B437-17D1B196BAAB}" sibTransId="{1869549B-B000-4B61-B4FB-43FD68897E7F}"/>
    <dgm:cxn modelId="{29801598-31DA-4317-84CD-A6879EC323C6}" type="presParOf" srcId="{AA58A3BA-9706-4687-8CB0-EA7E52D65B33}" destId="{7F71ED7A-2330-4F9A-8811-69C473BBCD28}" srcOrd="0" destOrd="0" presId="urn:microsoft.com/office/officeart/2005/8/layout/chevron2"/>
    <dgm:cxn modelId="{BDB70614-B823-4C39-90D5-30A12572A2EB}" type="presParOf" srcId="{7F71ED7A-2330-4F9A-8811-69C473BBCD28}" destId="{313AE593-0D8C-4A89-9DA2-73C552EFA052}" srcOrd="0" destOrd="0" presId="urn:microsoft.com/office/officeart/2005/8/layout/chevron2"/>
    <dgm:cxn modelId="{BA25BD73-5D37-4A29-B8CE-CE21C756F800}" type="presParOf" srcId="{7F71ED7A-2330-4F9A-8811-69C473BBCD28}" destId="{9C1A6C84-8EE9-41B3-ABE8-DAC3E0BD3F8C}" srcOrd="1" destOrd="0" presId="urn:microsoft.com/office/officeart/2005/8/layout/chevron2"/>
    <dgm:cxn modelId="{341FAC9E-848F-4448-ADFB-3B7487A27818}" type="presParOf" srcId="{AA58A3BA-9706-4687-8CB0-EA7E52D65B33}" destId="{93FA10D3-F5DD-4E04-8997-F2CD92374802}" srcOrd="1" destOrd="0" presId="urn:microsoft.com/office/officeart/2005/8/layout/chevron2"/>
    <dgm:cxn modelId="{3B699B5C-C7E1-447D-A78B-157BF788B144}" type="presParOf" srcId="{AA58A3BA-9706-4687-8CB0-EA7E52D65B33}" destId="{E808100C-CB12-4C12-BBDC-C325F095920E}" srcOrd="2" destOrd="0" presId="urn:microsoft.com/office/officeart/2005/8/layout/chevron2"/>
    <dgm:cxn modelId="{03F008C6-7498-4A21-B620-B54A76611134}" type="presParOf" srcId="{E808100C-CB12-4C12-BBDC-C325F095920E}" destId="{16EB87D1-7107-4FAB-9C4F-054887FE8773}" srcOrd="0" destOrd="0" presId="urn:microsoft.com/office/officeart/2005/8/layout/chevron2"/>
    <dgm:cxn modelId="{74B11977-5558-44D9-99B2-26701B76ADD0}" type="presParOf" srcId="{E808100C-CB12-4C12-BBDC-C325F095920E}" destId="{52519CB0-D228-411E-8AEE-1FE22D9DC012}" srcOrd="1" destOrd="0" presId="urn:microsoft.com/office/officeart/2005/8/layout/chevron2"/>
    <dgm:cxn modelId="{30385655-08F7-412E-B25D-69A321D813D4}" type="presParOf" srcId="{AA58A3BA-9706-4687-8CB0-EA7E52D65B33}" destId="{152B6905-E7C4-4005-AAAB-B9DE3F9AF393}" srcOrd="3" destOrd="0" presId="urn:microsoft.com/office/officeart/2005/8/layout/chevron2"/>
    <dgm:cxn modelId="{F7F9F70C-0AC8-4B06-803D-05D160D5B690}" type="presParOf" srcId="{AA58A3BA-9706-4687-8CB0-EA7E52D65B33}" destId="{339FCBC6-E8FA-4FD4-96CF-E688F81D60D9}" srcOrd="4" destOrd="0" presId="urn:microsoft.com/office/officeart/2005/8/layout/chevron2"/>
    <dgm:cxn modelId="{386413BF-AAE6-4E44-8D97-287C94494016}" type="presParOf" srcId="{339FCBC6-E8FA-4FD4-96CF-E688F81D60D9}" destId="{D7D853B4-A0A5-49BC-9D66-AAE9B8AE9493}" srcOrd="0" destOrd="0" presId="urn:microsoft.com/office/officeart/2005/8/layout/chevron2"/>
    <dgm:cxn modelId="{2521136D-860D-4AB5-8366-3AB14E077223}" type="presParOf" srcId="{339FCBC6-E8FA-4FD4-96CF-E688F81D60D9}" destId="{ED2BBE2D-CF61-43F4-B317-CB5735E36E12}" srcOrd="1" destOrd="0" presId="urn:microsoft.com/office/officeart/2005/8/layout/chevron2"/>
    <dgm:cxn modelId="{F4D5CA22-5605-4BEB-8877-22E307767A8B}" type="presParOf" srcId="{AA58A3BA-9706-4687-8CB0-EA7E52D65B33}" destId="{9ED1D224-A2A7-4174-90C6-1E1EA2F488F7}" srcOrd="5" destOrd="0" presId="urn:microsoft.com/office/officeart/2005/8/layout/chevron2"/>
    <dgm:cxn modelId="{8363F6DE-5BD8-4D03-B5BB-129A6DC51EFB}" type="presParOf" srcId="{AA58A3BA-9706-4687-8CB0-EA7E52D65B33}" destId="{38E84DC6-1D90-4DC1-B051-C1F4BA44DBCD}" srcOrd="6" destOrd="0" presId="urn:microsoft.com/office/officeart/2005/8/layout/chevron2"/>
    <dgm:cxn modelId="{C91C20A2-C847-4E9D-B1FF-5C73C58D80CC}" type="presParOf" srcId="{38E84DC6-1D90-4DC1-B051-C1F4BA44DBCD}" destId="{2C7156E5-44AF-48EA-8881-2D4812B0BDF5}" srcOrd="0" destOrd="0" presId="urn:microsoft.com/office/officeart/2005/8/layout/chevron2"/>
    <dgm:cxn modelId="{93A68DBD-4A23-4C7F-86DD-3388F304A7CF}" type="presParOf" srcId="{38E84DC6-1D90-4DC1-B051-C1F4BA44DBCD}" destId="{16091A52-AE3C-4AD1-A78E-F3BDC1237206}" srcOrd="1" destOrd="0" presId="urn:microsoft.com/office/officeart/2005/8/layout/chevron2"/>
    <dgm:cxn modelId="{9B252786-B788-4C91-8392-9065E3598C19}" type="presParOf" srcId="{AA58A3BA-9706-4687-8CB0-EA7E52D65B33}" destId="{4C59DFCA-3BD9-4AB0-88FD-658C0BEF4999}" srcOrd="7" destOrd="0" presId="urn:microsoft.com/office/officeart/2005/8/layout/chevron2"/>
    <dgm:cxn modelId="{6F5295C4-2029-40E4-887C-3FBA96FB7130}" type="presParOf" srcId="{AA58A3BA-9706-4687-8CB0-EA7E52D65B33}" destId="{D2BCDF1C-B970-4785-AF48-FD0007328E8C}" srcOrd="8" destOrd="0" presId="urn:microsoft.com/office/officeart/2005/8/layout/chevron2"/>
    <dgm:cxn modelId="{F59D9B72-9321-4AF8-B13D-EFC8150E8F4F}" type="presParOf" srcId="{D2BCDF1C-B970-4785-AF48-FD0007328E8C}" destId="{87127F3C-FDE8-4DBA-8E4C-339DE8BBAF2B}" srcOrd="0" destOrd="0" presId="urn:microsoft.com/office/officeart/2005/8/layout/chevron2"/>
    <dgm:cxn modelId="{FBFEDAE0-5257-4E95-8B22-A719B49ACA03}" type="presParOf" srcId="{D2BCDF1C-B970-4785-AF48-FD0007328E8C}" destId="{6320276E-9C3D-4C83-8D5C-0CC8067E797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AEBFA9-7F6E-4894-A462-BA83F3A40E2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116C39-BEBA-42D4-94A8-E265F4248DB0}">
      <dgm:prSet phldrT="[Текст]" custT="1"/>
      <dgm:spPr/>
      <dgm:t>
        <a:bodyPr/>
        <a:lstStyle/>
        <a:p>
          <a:r>
            <a:rPr lang="ru-RU" sz="2000" dirty="0" smtClean="0"/>
            <a:t>Бюджет</a:t>
          </a:r>
        </a:p>
        <a:p>
          <a:r>
            <a:rPr lang="ru-RU" sz="1100" dirty="0" smtClean="0"/>
            <a:t>(форма образования и расходования денежных средств, предназначенных для финансового обеспечения задач и функций местного самоуправления)</a:t>
          </a:r>
          <a:endParaRPr lang="ru-RU" sz="1100" dirty="0"/>
        </a:p>
      </dgm:t>
    </dgm:pt>
    <dgm:pt modelId="{08808382-6159-4ECE-BF2E-45D8FF4DD24F}" type="parTrans" cxnId="{8BC1AFBD-50C8-4CA2-8599-C86B3AFA117C}">
      <dgm:prSet/>
      <dgm:spPr/>
      <dgm:t>
        <a:bodyPr/>
        <a:lstStyle/>
        <a:p>
          <a:endParaRPr lang="ru-RU"/>
        </a:p>
      </dgm:t>
    </dgm:pt>
    <dgm:pt modelId="{E8541881-431E-4968-8D11-B800F8704C81}" type="sibTrans" cxnId="{8BC1AFBD-50C8-4CA2-8599-C86B3AFA117C}">
      <dgm:prSet/>
      <dgm:spPr/>
      <dgm:t>
        <a:bodyPr/>
        <a:lstStyle/>
        <a:p>
          <a:endParaRPr lang="ru-RU"/>
        </a:p>
      </dgm:t>
    </dgm:pt>
    <dgm:pt modelId="{60A1D272-B215-4FB0-8E1D-62B995D04A6E}">
      <dgm:prSet phldrT="[Текст]" custT="1"/>
      <dgm:spPr/>
      <dgm:t>
        <a:bodyPr/>
        <a:lstStyle/>
        <a:p>
          <a:r>
            <a:rPr lang="ru-RU" sz="2000" dirty="0" smtClean="0"/>
            <a:t>Доходы</a:t>
          </a:r>
        </a:p>
        <a:p>
          <a:r>
            <a:rPr lang="ru-RU" sz="1400" dirty="0" smtClean="0"/>
            <a:t>(поступающие в бюджет денежные средства, за исключением средств, являющихся источниками финансирования дефицита бюджета)</a:t>
          </a:r>
          <a:endParaRPr lang="ru-RU" sz="1400" dirty="0"/>
        </a:p>
      </dgm:t>
    </dgm:pt>
    <dgm:pt modelId="{319BBB24-BFBA-4488-B515-B6CBC2170407}" type="parTrans" cxnId="{D0FC1B42-AF2E-446B-8856-EDDB3EE624FD}">
      <dgm:prSet/>
      <dgm:spPr/>
      <dgm:t>
        <a:bodyPr/>
        <a:lstStyle/>
        <a:p>
          <a:endParaRPr lang="ru-RU"/>
        </a:p>
      </dgm:t>
    </dgm:pt>
    <dgm:pt modelId="{D54C352E-5241-44B8-8B96-1D57492B9925}" type="sibTrans" cxnId="{D0FC1B42-AF2E-446B-8856-EDDB3EE624FD}">
      <dgm:prSet/>
      <dgm:spPr/>
      <dgm:t>
        <a:bodyPr/>
        <a:lstStyle/>
        <a:p>
          <a:endParaRPr lang="ru-RU"/>
        </a:p>
      </dgm:t>
    </dgm:pt>
    <dgm:pt modelId="{1A9E8903-AA35-40D2-BE26-8DAAF8671287}">
      <dgm:prSet phldrT="[Текст]" custT="1"/>
      <dgm:spPr/>
      <dgm:t>
        <a:bodyPr/>
        <a:lstStyle/>
        <a:p>
          <a:r>
            <a:rPr lang="ru-RU" sz="2000" dirty="0" smtClean="0"/>
            <a:t>Профицит</a:t>
          </a:r>
        </a:p>
        <a:p>
          <a:r>
            <a:rPr lang="ru-RU" sz="1400" dirty="0" smtClean="0"/>
            <a:t>Принимается решение как использовать избыточные доходы (например: накапливать резервы, остатки, погашать долг)</a:t>
          </a:r>
          <a:endParaRPr lang="ru-RU" sz="1400" dirty="0"/>
        </a:p>
      </dgm:t>
    </dgm:pt>
    <dgm:pt modelId="{13D798CF-4751-451E-A961-AB14B021B65B}" type="parTrans" cxnId="{E6C1D9A5-6002-4C47-9113-F72D952BD176}">
      <dgm:prSet/>
      <dgm:spPr/>
      <dgm:t>
        <a:bodyPr/>
        <a:lstStyle/>
        <a:p>
          <a:endParaRPr lang="ru-RU"/>
        </a:p>
      </dgm:t>
    </dgm:pt>
    <dgm:pt modelId="{224E1D93-1763-408C-A6F7-7075A5BBC238}" type="sibTrans" cxnId="{E6C1D9A5-6002-4C47-9113-F72D952BD176}">
      <dgm:prSet/>
      <dgm:spPr/>
      <dgm:t>
        <a:bodyPr/>
        <a:lstStyle/>
        <a:p>
          <a:endParaRPr lang="ru-RU"/>
        </a:p>
      </dgm:t>
    </dgm:pt>
    <dgm:pt modelId="{21BB4899-695E-40F5-880E-681AFA3E9182}">
      <dgm:prSet phldrT="[Текст]" custT="1"/>
      <dgm:spPr/>
      <dgm:t>
        <a:bodyPr/>
        <a:lstStyle/>
        <a:p>
          <a:r>
            <a:rPr lang="ru-RU" sz="2000" dirty="0" smtClean="0"/>
            <a:t>Расходы</a:t>
          </a:r>
        </a:p>
        <a:p>
          <a:r>
            <a:rPr lang="ru-RU" sz="1400" dirty="0" smtClean="0"/>
            <a:t>(выплачиваемые из бюджета денежные средства, за исключением средств, являющихся источниками финансирования дефицита бюджета)</a:t>
          </a:r>
          <a:endParaRPr lang="ru-RU" sz="1400" dirty="0"/>
        </a:p>
      </dgm:t>
    </dgm:pt>
    <dgm:pt modelId="{38C3DA87-4D71-4B23-8C77-5A16FFF8B4B8}" type="parTrans" cxnId="{2EE5C282-4670-4BBB-97ED-660E97BBE298}">
      <dgm:prSet/>
      <dgm:spPr/>
      <dgm:t>
        <a:bodyPr/>
        <a:lstStyle/>
        <a:p>
          <a:endParaRPr lang="ru-RU"/>
        </a:p>
      </dgm:t>
    </dgm:pt>
    <dgm:pt modelId="{88C063B3-125E-4B5B-9A83-D83B75C09FB6}" type="sibTrans" cxnId="{2EE5C282-4670-4BBB-97ED-660E97BBE298}">
      <dgm:prSet/>
      <dgm:spPr/>
      <dgm:t>
        <a:bodyPr/>
        <a:lstStyle/>
        <a:p>
          <a:endParaRPr lang="ru-RU"/>
        </a:p>
      </dgm:t>
    </dgm:pt>
    <dgm:pt modelId="{190C65A3-2592-4EF1-858F-8F703CB6D7F6}">
      <dgm:prSet phldrT="[Текст]" custT="1"/>
      <dgm:spPr/>
      <dgm:t>
        <a:bodyPr/>
        <a:lstStyle/>
        <a:p>
          <a:r>
            <a:rPr lang="ru-RU" sz="2000" dirty="0" smtClean="0"/>
            <a:t>Дефицит </a:t>
          </a:r>
        </a:p>
        <a:p>
          <a:r>
            <a:rPr lang="ru-RU" sz="1400" dirty="0" smtClean="0"/>
            <a:t>Принимается решение как покрывать дефицит (например: использовать имеющиеся накопления, остатки, взять в долг)</a:t>
          </a:r>
          <a:endParaRPr lang="ru-RU" sz="1400" dirty="0"/>
        </a:p>
      </dgm:t>
    </dgm:pt>
    <dgm:pt modelId="{8C3CF093-3E57-4D83-9500-0FDB3446E68C}" type="parTrans" cxnId="{D9751060-DFF1-4912-92B1-F98E5070E993}">
      <dgm:prSet/>
      <dgm:spPr/>
      <dgm:t>
        <a:bodyPr/>
        <a:lstStyle/>
        <a:p>
          <a:endParaRPr lang="ru-RU"/>
        </a:p>
      </dgm:t>
    </dgm:pt>
    <dgm:pt modelId="{51C720E4-0520-479C-A98B-95666470B36E}" type="sibTrans" cxnId="{D9751060-DFF1-4912-92B1-F98E5070E993}">
      <dgm:prSet/>
      <dgm:spPr/>
      <dgm:t>
        <a:bodyPr/>
        <a:lstStyle/>
        <a:p>
          <a:endParaRPr lang="ru-RU"/>
        </a:p>
      </dgm:t>
    </dgm:pt>
    <dgm:pt modelId="{F7815512-A60E-44C2-A5D6-2B37F854DD47}" type="pres">
      <dgm:prSet presAssocID="{88AEBFA9-7F6E-4894-A462-BA83F3A40E2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299127F-D5AD-416E-AE6F-34DF489EF5C5}" type="pres">
      <dgm:prSet presAssocID="{FA116C39-BEBA-42D4-94A8-E265F4248DB0}" presName="hierRoot1" presStyleCnt="0"/>
      <dgm:spPr/>
    </dgm:pt>
    <dgm:pt modelId="{D6B7AA26-4583-4923-92C6-1DCAC54AA0C0}" type="pres">
      <dgm:prSet presAssocID="{FA116C39-BEBA-42D4-94A8-E265F4248DB0}" presName="composite" presStyleCnt="0"/>
      <dgm:spPr/>
    </dgm:pt>
    <dgm:pt modelId="{A2EAA98A-7C5B-46A7-8E22-84A913997E48}" type="pres">
      <dgm:prSet presAssocID="{FA116C39-BEBA-42D4-94A8-E265F4248DB0}" presName="background" presStyleLbl="node0" presStyleIdx="0" presStyleCnt="1"/>
      <dgm:spPr/>
    </dgm:pt>
    <dgm:pt modelId="{E13313D3-6647-4AE0-8E23-76249A730021}" type="pres">
      <dgm:prSet presAssocID="{FA116C39-BEBA-42D4-94A8-E265F4248DB0}" presName="text" presStyleLbl="fgAcc0" presStyleIdx="0" presStyleCnt="1" custScaleX="216230" custScaleY="1253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8FCD83-3F37-4E07-805F-1CB617FC44A0}" type="pres">
      <dgm:prSet presAssocID="{FA116C39-BEBA-42D4-94A8-E265F4248DB0}" presName="hierChild2" presStyleCnt="0"/>
      <dgm:spPr/>
    </dgm:pt>
    <dgm:pt modelId="{232F90E5-C276-45FD-B2B4-45AF223A1863}" type="pres">
      <dgm:prSet presAssocID="{319BBB24-BFBA-4488-B515-B6CBC2170407}" presName="Name10" presStyleLbl="parChTrans1D2" presStyleIdx="0" presStyleCnt="2"/>
      <dgm:spPr/>
      <dgm:t>
        <a:bodyPr/>
        <a:lstStyle/>
        <a:p>
          <a:endParaRPr lang="ru-RU"/>
        </a:p>
      </dgm:t>
    </dgm:pt>
    <dgm:pt modelId="{8429F2DC-E094-4227-91BE-1A2FEBE7A280}" type="pres">
      <dgm:prSet presAssocID="{60A1D272-B215-4FB0-8E1D-62B995D04A6E}" presName="hierRoot2" presStyleCnt="0"/>
      <dgm:spPr/>
    </dgm:pt>
    <dgm:pt modelId="{0D063ACB-C344-4709-AE3A-A8501F9B02A9}" type="pres">
      <dgm:prSet presAssocID="{60A1D272-B215-4FB0-8E1D-62B995D04A6E}" presName="composite2" presStyleCnt="0"/>
      <dgm:spPr/>
    </dgm:pt>
    <dgm:pt modelId="{4144F762-EC81-403E-88AA-F64F5CEA3F2D}" type="pres">
      <dgm:prSet presAssocID="{60A1D272-B215-4FB0-8E1D-62B995D04A6E}" presName="background2" presStyleLbl="node2" presStyleIdx="0" presStyleCnt="2"/>
      <dgm:spPr/>
    </dgm:pt>
    <dgm:pt modelId="{021581C2-E5A2-497D-879B-4A20A2BE44A7}" type="pres">
      <dgm:prSet presAssocID="{60A1D272-B215-4FB0-8E1D-62B995D04A6E}" presName="text2" presStyleLbl="fgAcc2" presStyleIdx="0" presStyleCnt="2" custScaleX="214927" custScaleY="1273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D71C8B-8584-4177-A5F2-A45158F7B373}" type="pres">
      <dgm:prSet presAssocID="{60A1D272-B215-4FB0-8E1D-62B995D04A6E}" presName="hierChild3" presStyleCnt="0"/>
      <dgm:spPr/>
    </dgm:pt>
    <dgm:pt modelId="{E226DED4-36F1-4DE3-B868-505251F08E38}" type="pres">
      <dgm:prSet presAssocID="{13D798CF-4751-451E-A961-AB14B021B65B}" presName="Name17" presStyleLbl="parChTrans1D3" presStyleIdx="0" presStyleCnt="2"/>
      <dgm:spPr/>
      <dgm:t>
        <a:bodyPr/>
        <a:lstStyle/>
        <a:p>
          <a:endParaRPr lang="ru-RU"/>
        </a:p>
      </dgm:t>
    </dgm:pt>
    <dgm:pt modelId="{8F70CDBF-54E3-4253-8C6B-87DCE08C557E}" type="pres">
      <dgm:prSet presAssocID="{1A9E8903-AA35-40D2-BE26-8DAAF8671287}" presName="hierRoot3" presStyleCnt="0"/>
      <dgm:spPr/>
    </dgm:pt>
    <dgm:pt modelId="{74C19512-114A-49B9-92DA-3CFBBEEE11C2}" type="pres">
      <dgm:prSet presAssocID="{1A9E8903-AA35-40D2-BE26-8DAAF8671287}" presName="composite3" presStyleCnt="0"/>
      <dgm:spPr/>
    </dgm:pt>
    <dgm:pt modelId="{19AFC807-9A62-424E-8D04-B5179AD1B443}" type="pres">
      <dgm:prSet presAssocID="{1A9E8903-AA35-40D2-BE26-8DAAF8671287}" presName="background3" presStyleLbl="node3" presStyleIdx="0" presStyleCnt="2"/>
      <dgm:spPr/>
    </dgm:pt>
    <dgm:pt modelId="{CF4C4727-9075-47BF-B0A1-082B6BF1ABA4}" type="pres">
      <dgm:prSet presAssocID="{1A9E8903-AA35-40D2-BE26-8DAAF8671287}" presName="text3" presStyleLbl="fgAcc3" presStyleIdx="0" presStyleCnt="2" custScaleX="238959" custScaleY="138775" custLinFactNeighborX="-7599" custLinFactNeighborY="-199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93347B-C6CA-4CD4-A9A9-8682940807B6}" type="pres">
      <dgm:prSet presAssocID="{1A9E8903-AA35-40D2-BE26-8DAAF8671287}" presName="hierChild4" presStyleCnt="0"/>
      <dgm:spPr/>
    </dgm:pt>
    <dgm:pt modelId="{0F0ABF69-1EEF-44EC-B79E-F636874368C6}" type="pres">
      <dgm:prSet presAssocID="{38C3DA87-4D71-4B23-8C77-5A16FFF8B4B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D580349D-4F94-4242-B79E-A2D07E084B40}" type="pres">
      <dgm:prSet presAssocID="{21BB4899-695E-40F5-880E-681AFA3E9182}" presName="hierRoot2" presStyleCnt="0"/>
      <dgm:spPr/>
    </dgm:pt>
    <dgm:pt modelId="{5BC9AAB2-3FCC-4539-B5FA-58B75F19D481}" type="pres">
      <dgm:prSet presAssocID="{21BB4899-695E-40F5-880E-681AFA3E9182}" presName="composite2" presStyleCnt="0"/>
      <dgm:spPr/>
    </dgm:pt>
    <dgm:pt modelId="{32E13117-E187-443B-81A4-E5BB96320708}" type="pres">
      <dgm:prSet presAssocID="{21BB4899-695E-40F5-880E-681AFA3E9182}" presName="background2" presStyleLbl="node2" presStyleIdx="1" presStyleCnt="2"/>
      <dgm:spPr/>
    </dgm:pt>
    <dgm:pt modelId="{3A951146-1AE9-4D32-9DCA-34E90129B11D}" type="pres">
      <dgm:prSet presAssocID="{21BB4899-695E-40F5-880E-681AFA3E9182}" presName="text2" presStyleLbl="fgAcc2" presStyleIdx="1" presStyleCnt="2" custScaleX="232472" custScaleY="1200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76A76F-7548-4EF4-86C7-D4530FB4EFB4}" type="pres">
      <dgm:prSet presAssocID="{21BB4899-695E-40F5-880E-681AFA3E9182}" presName="hierChild3" presStyleCnt="0"/>
      <dgm:spPr/>
    </dgm:pt>
    <dgm:pt modelId="{2847E694-8C38-4773-8639-CA291EF3E9B6}" type="pres">
      <dgm:prSet presAssocID="{8C3CF093-3E57-4D83-9500-0FDB3446E68C}" presName="Name17" presStyleLbl="parChTrans1D3" presStyleIdx="1" presStyleCnt="2"/>
      <dgm:spPr/>
      <dgm:t>
        <a:bodyPr/>
        <a:lstStyle/>
        <a:p>
          <a:endParaRPr lang="ru-RU"/>
        </a:p>
      </dgm:t>
    </dgm:pt>
    <dgm:pt modelId="{7FA51C6F-4B41-4BFC-8087-3526641E75C1}" type="pres">
      <dgm:prSet presAssocID="{190C65A3-2592-4EF1-858F-8F703CB6D7F6}" presName="hierRoot3" presStyleCnt="0"/>
      <dgm:spPr/>
    </dgm:pt>
    <dgm:pt modelId="{C5572044-E3B9-4187-9B7F-320147100C46}" type="pres">
      <dgm:prSet presAssocID="{190C65A3-2592-4EF1-858F-8F703CB6D7F6}" presName="composite3" presStyleCnt="0"/>
      <dgm:spPr/>
    </dgm:pt>
    <dgm:pt modelId="{AA9B1029-D08A-463C-92AA-2B30F1519421}" type="pres">
      <dgm:prSet presAssocID="{190C65A3-2592-4EF1-858F-8F703CB6D7F6}" presName="background3" presStyleLbl="node3" presStyleIdx="1" presStyleCnt="2"/>
      <dgm:spPr/>
    </dgm:pt>
    <dgm:pt modelId="{E8D50DF0-2ABA-4CC4-85F4-90C8D0457AD1}" type="pres">
      <dgm:prSet presAssocID="{190C65A3-2592-4EF1-858F-8F703CB6D7F6}" presName="text3" presStyleLbl="fgAcc3" presStyleIdx="1" presStyleCnt="2" custScaleX="229320" custScaleY="144308" custLinFactNeighborX="12834" custLinFactNeighborY="-102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759BF6-4268-4BE0-A52B-C36A76BAEAC5}" type="pres">
      <dgm:prSet presAssocID="{190C65A3-2592-4EF1-858F-8F703CB6D7F6}" presName="hierChild4" presStyleCnt="0"/>
      <dgm:spPr/>
    </dgm:pt>
  </dgm:ptLst>
  <dgm:cxnLst>
    <dgm:cxn modelId="{D0FC1B42-AF2E-446B-8856-EDDB3EE624FD}" srcId="{FA116C39-BEBA-42D4-94A8-E265F4248DB0}" destId="{60A1D272-B215-4FB0-8E1D-62B995D04A6E}" srcOrd="0" destOrd="0" parTransId="{319BBB24-BFBA-4488-B515-B6CBC2170407}" sibTransId="{D54C352E-5241-44B8-8B96-1D57492B9925}"/>
    <dgm:cxn modelId="{97DC404E-2B29-4330-B924-FAF19E78F614}" type="presOf" srcId="{13D798CF-4751-451E-A961-AB14B021B65B}" destId="{E226DED4-36F1-4DE3-B868-505251F08E38}" srcOrd="0" destOrd="0" presId="urn:microsoft.com/office/officeart/2005/8/layout/hierarchy1"/>
    <dgm:cxn modelId="{571F5F3B-C841-46AB-94D9-24741BBA1C4A}" type="presOf" srcId="{190C65A3-2592-4EF1-858F-8F703CB6D7F6}" destId="{E8D50DF0-2ABA-4CC4-85F4-90C8D0457AD1}" srcOrd="0" destOrd="0" presId="urn:microsoft.com/office/officeart/2005/8/layout/hierarchy1"/>
    <dgm:cxn modelId="{8BC1AFBD-50C8-4CA2-8599-C86B3AFA117C}" srcId="{88AEBFA9-7F6E-4894-A462-BA83F3A40E26}" destId="{FA116C39-BEBA-42D4-94A8-E265F4248DB0}" srcOrd="0" destOrd="0" parTransId="{08808382-6159-4ECE-BF2E-45D8FF4DD24F}" sibTransId="{E8541881-431E-4968-8D11-B800F8704C81}"/>
    <dgm:cxn modelId="{DBF6B7D5-94CB-4C6E-BEE7-8C9DCFE2D197}" type="presOf" srcId="{60A1D272-B215-4FB0-8E1D-62B995D04A6E}" destId="{021581C2-E5A2-497D-879B-4A20A2BE44A7}" srcOrd="0" destOrd="0" presId="urn:microsoft.com/office/officeart/2005/8/layout/hierarchy1"/>
    <dgm:cxn modelId="{D9751060-DFF1-4912-92B1-F98E5070E993}" srcId="{21BB4899-695E-40F5-880E-681AFA3E9182}" destId="{190C65A3-2592-4EF1-858F-8F703CB6D7F6}" srcOrd="0" destOrd="0" parTransId="{8C3CF093-3E57-4D83-9500-0FDB3446E68C}" sibTransId="{51C720E4-0520-479C-A98B-95666470B36E}"/>
    <dgm:cxn modelId="{20C5E7F8-CA3E-41DB-896A-BFCB9DFE9B95}" type="presOf" srcId="{FA116C39-BEBA-42D4-94A8-E265F4248DB0}" destId="{E13313D3-6647-4AE0-8E23-76249A730021}" srcOrd="0" destOrd="0" presId="urn:microsoft.com/office/officeart/2005/8/layout/hierarchy1"/>
    <dgm:cxn modelId="{E6C1D9A5-6002-4C47-9113-F72D952BD176}" srcId="{60A1D272-B215-4FB0-8E1D-62B995D04A6E}" destId="{1A9E8903-AA35-40D2-BE26-8DAAF8671287}" srcOrd="0" destOrd="0" parTransId="{13D798CF-4751-451E-A961-AB14B021B65B}" sibTransId="{224E1D93-1763-408C-A6F7-7075A5BBC238}"/>
    <dgm:cxn modelId="{4628D70D-8416-4D8F-BC4D-F50A4DF99BE3}" type="presOf" srcId="{8C3CF093-3E57-4D83-9500-0FDB3446E68C}" destId="{2847E694-8C38-4773-8639-CA291EF3E9B6}" srcOrd="0" destOrd="0" presId="urn:microsoft.com/office/officeart/2005/8/layout/hierarchy1"/>
    <dgm:cxn modelId="{3324AD74-43CC-446F-A0AF-44C4D8AF4492}" type="presOf" srcId="{88AEBFA9-7F6E-4894-A462-BA83F3A40E26}" destId="{F7815512-A60E-44C2-A5D6-2B37F854DD47}" srcOrd="0" destOrd="0" presId="urn:microsoft.com/office/officeart/2005/8/layout/hierarchy1"/>
    <dgm:cxn modelId="{B1C06EE4-55CB-4A88-9085-6B6C4EF2E1F2}" type="presOf" srcId="{38C3DA87-4D71-4B23-8C77-5A16FFF8B4B8}" destId="{0F0ABF69-1EEF-44EC-B79E-F636874368C6}" srcOrd="0" destOrd="0" presId="urn:microsoft.com/office/officeart/2005/8/layout/hierarchy1"/>
    <dgm:cxn modelId="{81622BCD-FF07-4EE0-A4FB-7B40290D3B3B}" type="presOf" srcId="{21BB4899-695E-40F5-880E-681AFA3E9182}" destId="{3A951146-1AE9-4D32-9DCA-34E90129B11D}" srcOrd="0" destOrd="0" presId="urn:microsoft.com/office/officeart/2005/8/layout/hierarchy1"/>
    <dgm:cxn modelId="{3DA0259C-0ECE-4462-A0CC-A0931EFEDB3E}" type="presOf" srcId="{319BBB24-BFBA-4488-B515-B6CBC2170407}" destId="{232F90E5-C276-45FD-B2B4-45AF223A1863}" srcOrd="0" destOrd="0" presId="urn:microsoft.com/office/officeart/2005/8/layout/hierarchy1"/>
    <dgm:cxn modelId="{2EE5C282-4670-4BBB-97ED-660E97BBE298}" srcId="{FA116C39-BEBA-42D4-94A8-E265F4248DB0}" destId="{21BB4899-695E-40F5-880E-681AFA3E9182}" srcOrd="1" destOrd="0" parTransId="{38C3DA87-4D71-4B23-8C77-5A16FFF8B4B8}" sibTransId="{88C063B3-125E-4B5B-9A83-D83B75C09FB6}"/>
    <dgm:cxn modelId="{EBDDCDAE-2E81-4D7D-9AE0-C56A82A590D6}" type="presOf" srcId="{1A9E8903-AA35-40D2-BE26-8DAAF8671287}" destId="{CF4C4727-9075-47BF-B0A1-082B6BF1ABA4}" srcOrd="0" destOrd="0" presId="urn:microsoft.com/office/officeart/2005/8/layout/hierarchy1"/>
    <dgm:cxn modelId="{9DA4A716-4622-4E57-B3F5-D6B770A4BBF5}" type="presParOf" srcId="{F7815512-A60E-44C2-A5D6-2B37F854DD47}" destId="{C299127F-D5AD-416E-AE6F-34DF489EF5C5}" srcOrd="0" destOrd="0" presId="urn:microsoft.com/office/officeart/2005/8/layout/hierarchy1"/>
    <dgm:cxn modelId="{3DF1BEBB-52A8-45A8-B54E-FFF1C34669F1}" type="presParOf" srcId="{C299127F-D5AD-416E-AE6F-34DF489EF5C5}" destId="{D6B7AA26-4583-4923-92C6-1DCAC54AA0C0}" srcOrd="0" destOrd="0" presId="urn:microsoft.com/office/officeart/2005/8/layout/hierarchy1"/>
    <dgm:cxn modelId="{1DE12AAC-970E-465D-BC57-EE25FB32A354}" type="presParOf" srcId="{D6B7AA26-4583-4923-92C6-1DCAC54AA0C0}" destId="{A2EAA98A-7C5B-46A7-8E22-84A913997E48}" srcOrd="0" destOrd="0" presId="urn:microsoft.com/office/officeart/2005/8/layout/hierarchy1"/>
    <dgm:cxn modelId="{3E5C77FA-4FF2-4471-AD97-E7519061AEE3}" type="presParOf" srcId="{D6B7AA26-4583-4923-92C6-1DCAC54AA0C0}" destId="{E13313D3-6647-4AE0-8E23-76249A730021}" srcOrd="1" destOrd="0" presId="urn:microsoft.com/office/officeart/2005/8/layout/hierarchy1"/>
    <dgm:cxn modelId="{0B906DF5-1413-49F6-B5AF-0C57B01AB42B}" type="presParOf" srcId="{C299127F-D5AD-416E-AE6F-34DF489EF5C5}" destId="{9E8FCD83-3F37-4E07-805F-1CB617FC44A0}" srcOrd="1" destOrd="0" presId="urn:microsoft.com/office/officeart/2005/8/layout/hierarchy1"/>
    <dgm:cxn modelId="{51E513AD-E44F-4014-BF8A-12C4CBABF6B9}" type="presParOf" srcId="{9E8FCD83-3F37-4E07-805F-1CB617FC44A0}" destId="{232F90E5-C276-45FD-B2B4-45AF223A1863}" srcOrd="0" destOrd="0" presId="urn:microsoft.com/office/officeart/2005/8/layout/hierarchy1"/>
    <dgm:cxn modelId="{12C7F9EB-38DE-40F7-BE34-3FE6984306A6}" type="presParOf" srcId="{9E8FCD83-3F37-4E07-805F-1CB617FC44A0}" destId="{8429F2DC-E094-4227-91BE-1A2FEBE7A280}" srcOrd="1" destOrd="0" presId="urn:microsoft.com/office/officeart/2005/8/layout/hierarchy1"/>
    <dgm:cxn modelId="{2B4937C3-21E4-4F23-935C-CA599CB594E6}" type="presParOf" srcId="{8429F2DC-E094-4227-91BE-1A2FEBE7A280}" destId="{0D063ACB-C344-4709-AE3A-A8501F9B02A9}" srcOrd="0" destOrd="0" presId="urn:microsoft.com/office/officeart/2005/8/layout/hierarchy1"/>
    <dgm:cxn modelId="{06DE61B3-FC25-4BEF-8C05-11F3BAFD9FAF}" type="presParOf" srcId="{0D063ACB-C344-4709-AE3A-A8501F9B02A9}" destId="{4144F762-EC81-403E-88AA-F64F5CEA3F2D}" srcOrd="0" destOrd="0" presId="urn:microsoft.com/office/officeart/2005/8/layout/hierarchy1"/>
    <dgm:cxn modelId="{940AC0BA-A4AE-4AF3-BA74-923CED868CD5}" type="presParOf" srcId="{0D063ACB-C344-4709-AE3A-A8501F9B02A9}" destId="{021581C2-E5A2-497D-879B-4A20A2BE44A7}" srcOrd="1" destOrd="0" presId="urn:microsoft.com/office/officeart/2005/8/layout/hierarchy1"/>
    <dgm:cxn modelId="{A17A3428-7662-43AB-A7A9-3B1C584279AC}" type="presParOf" srcId="{8429F2DC-E094-4227-91BE-1A2FEBE7A280}" destId="{29D71C8B-8584-4177-A5F2-A45158F7B373}" srcOrd="1" destOrd="0" presId="urn:microsoft.com/office/officeart/2005/8/layout/hierarchy1"/>
    <dgm:cxn modelId="{61B0E575-70FA-4A94-97A4-F3C27AD000E9}" type="presParOf" srcId="{29D71C8B-8584-4177-A5F2-A45158F7B373}" destId="{E226DED4-36F1-4DE3-B868-505251F08E38}" srcOrd="0" destOrd="0" presId="urn:microsoft.com/office/officeart/2005/8/layout/hierarchy1"/>
    <dgm:cxn modelId="{64B30CC6-7F49-4841-9755-669621C529D8}" type="presParOf" srcId="{29D71C8B-8584-4177-A5F2-A45158F7B373}" destId="{8F70CDBF-54E3-4253-8C6B-87DCE08C557E}" srcOrd="1" destOrd="0" presId="urn:microsoft.com/office/officeart/2005/8/layout/hierarchy1"/>
    <dgm:cxn modelId="{07D2EFC9-AEC9-480D-807A-0A83890E2CB5}" type="presParOf" srcId="{8F70CDBF-54E3-4253-8C6B-87DCE08C557E}" destId="{74C19512-114A-49B9-92DA-3CFBBEEE11C2}" srcOrd="0" destOrd="0" presId="urn:microsoft.com/office/officeart/2005/8/layout/hierarchy1"/>
    <dgm:cxn modelId="{BAF30145-1845-4580-891C-71C18CD8B6BB}" type="presParOf" srcId="{74C19512-114A-49B9-92DA-3CFBBEEE11C2}" destId="{19AFC807-9A62-424E-8D04-B5179AD1B443}" srcOrd="0" destOrd="0" presId="urn:microsoft.com/office/officeart/2005/8/layout/hierarchy1"/>
    <dgm:cxn modelId="{6C603F1F-96B6-43F7-8141-F648403769AD}" type="presParOf" srcId="{74C19512-114A-49B9-92DA-3CFBBEEE11C2}" destId="{CF4C4727-9075-47BF-B0A1-082B6BF1ABA4}" srcOrd="1" destOrd="0" presId="urn:microsoft.com/office/officeart/2005/8/layout/hierarchy1"/>
    <dgm:cxn modelId="{9D1B8A6C-87BB-42BB-A9CA-713BF3AA1A17}" type="presParOf" srcId="{8F70CDBF-54E3-4253-8C6B-87DCE08C557E}" destId="{F293347B-C6CA-4CD4-A9A9-8682940807B6}" srcOrd="1" destOrd="0" presId="urn:microsoft.com/office/officeart/2005/8/layout/hierarchy1"/>
    <dgm:cxn modelId="{BB65D49E-FC8F-40AF-A5BA-74FA9537F5FC}" type="presParOf" srcId="{9E8FCD83-3F37-4E07-805F-1CB617FC44A0}" destId="{0F0ABF69-1EEF-44EC-B79E-F636874368C6}" srcOrd="2" destOrd="0" presId="urn:microsoft.com/office/officeart/2005/8/layout/hierarchy1"/>
    <dgm:cxn modelId="{2C80395F-20EB-4930-A09D-03B45F29697D}" type="presParOf" srcId="{9E8FCD83-3F37-4E07-805F-1CB617FC44A0}" destId="{D580349D-4F94-4242-B79E-A2D07E084B40}" srcOrd="3" destOrd="0" presId="urn:microsoft.com/office/officeart/2005/8/layout/hierarchy1"/>
    <dgm:cxn modelId="{3C02CAA1-DB1B-4C15-ABC7-68D89ACC2F52}" type="presParOf" srcId="{D580349D-4F94-4242-B79E-A2D07E084B40}" destId="{5BC9AAB2-3FCC-4539-B5FA-58B75F19D481}" srcOrd="0" destOrd="0" presId="urn:microsoft.com/office/officeart/2005/8/layout/hierarchy1"/>
    <dgm:cxn modelId="{53D886AE-738E-451F-B3C2-01C933920794}" type="presParOf" srcId="{5BC9AAB2-3FCC-4539-B5FA-58B75F19D481}" destId="{32E13117-E187-443B-81A4-E5BB96320708}" srcOrd="0" destOrd="0" presId="urn:microsoft.com/office/officeart/2005/8/layout/hierarchy1"/>
    <dgm:cxn modelId="{47CA5731-5A4C-41A1-A7D2-DC7A5D9C487C}" type="presParOf" srcId="{5BC9AAB2-3FCC-4539-B5FA-58B75F19D481}" destId="{3A951146-1AE9-4D32-9DCA-34E90129B11D}" srcOrd="1" destOrd="0" presId="urn:microsoft.com/office/officeart/2005/8/layout/hierarchy1"/>
    <dgm:cxn modelId="{2E38067F-F179-42D2-B61A-3F6333CBC9A6}" type="presParOf" srcId="{D580349D-4F94-4242-B79E-A2D07E084B40}" destId="{D776A76F-7548-4EF4-86C7-D4530FB4EFB4}" srcOrd="1" destOrd="0" presId="urn:microsoft.com/office/officeart/2005/8/layout/hierarchy1"/>
    <dgm:cxn modelId="{7735B295-160D-4B85-AD6C-14619435F2BE}" type="presParOf" srcId="{D776A76F-7548-4EF4-86C7-D4530FB4EFB4}" destId="{2847E694-8C38-4773-8639-CA291EF3E9B6}" srcOrd="0" destOrd="0" presId="urn:microsoft.com/office/officeart/2005/8/layout/hierarchy1"/>
    <dgm:cxn modelId="{215C92F3-F919-49F8-ACE8-BFE9CC67C721}" type="presParOf" srcId="{D776A76F-7548-4EF4-86C7-D4530FB4EFB4}" destId="{7FA51C6F-4B41-4BFC-8087-3526641E75C1}" srcOrd="1" destOrd="0" presId="urn:microsoft.com/office/officeart/2005/8/layout/hierarchy1"/>
    <dgm:cxn modelId="{5016FEC7-4A39-4031-8EBD-EE02F8BB7387}" type="presParOf" srcId="{7FA51C6F-4B41-4BFC-8087-3526641E75C1}" destId="{C5572044-E3B9-4187-9B7F-320147100C46}" srcOrd="0" destOrd="0" presId="urn:microsoft.com/office/officeart/2005/8/layout/hierarchy1"/>
    <dgm:cxn modelId="{5F0DFBE4-1517-43BC-9BC4-5944040B2987}" type="presParOf" srcId="{C5572044-E3B9-4187-9B7F-320147100C46}" destId="{AA9B1029-D08A-463C-92AA-2B30F1519421}" srcOrd="0" destOrd="0" presId="urn:microsoft.com/office/officeart/2005/8/layout/hierarchy1"/>
    <dgm:cxn modelId="{EBA60B9C-9F86-4A22-A79E-02C54C77425A}" type="presParOf" srcId="{C5572044-E3B9-4187-9B7F-320147100C46}" destId="{E8D50DF0-2ABA-4CC4-85F4-90C8D0457AD1}" srcOrd="1" destOrd="0" presId="urn:microsoft.com/office/officeart/2005/8/layout/hierarchy1"/>
    <dgm:cxn modelId="{174B792E-0494-46AE-AF9C-F353EFD31EDE}" type="presParOf" srcId="{7FA51C6F-4B41-4BFC-8087-3526641E75C1}" destId="{B2759BF6-4268-4BE0-A52B-C36A76BAEAC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4FF6F2-BA75-44C0-9D78-61AD6C80EBCD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36E65B-6339-4AD1-BB1F-ABBD3AE3D3D9}">
      <dgm:prSet phldrT="[Текст]"/>
      <dgm:spPr/>
      <dgm:t>
        <a:bodyPr/>
        <a:lstStyle/>
        <a:p>
          <a:r>
            <a:rPr lang="ru-RU" dirty="0" smtClean="0"/>
            <a:t>Налог на доходы физических лиц</a:t>
          </a:r>
          <a:endParaRPr lang="ru-RU" dirty="0"/>
        </a:p>
      </dgm:t>
    </dgm:pt>
    <dgm:pt modelId="{A072C538-7FCF-498A-A0D6-52C73C34CC10}" type="parTrans" cxnId="{47498616-BB4C-49A1-9FF7-A79816134E38}">
      <dgm:prSet/>
      <dgm:spPr/>
      <dgm:t>
        <a:bodyPr/>
        <a:lstStyle/>
        <a:p>
          <a:endParaRPr lang="ru-RU"/>
        </a:p>
      </dgm:t>
    </dgm:pt>
    <dgm:pt modelId="{01B7BD4D-BDA6-4373-BE4B-48F029A1183D}" type="sibTrans" cxnId="{47498616-BB4C-49A1-9FF7-A79816134E38}">
      <dgm:prSet/>
      <dgm:spPr/>
      <dgm:t>
        <a:bodyPr/>
        <a:lstStyle/>
        <a:p>
          <a:endParaRPr lang="ru-RU"/>
        </a:p>
      </dgm:t>
    </dgm:pt>
    <dgm:pt modelId="{84BD2236-3B26-406F-8684-BAC4C4672986}">
      <dgm:prSet phldrT="[Текст]"/>
      <dgm:spPr/>
      <dgm:t>
        <a:bodyPr/>
        <a:lstStyle/>
        <a:p>
          <a:r>
            <a:rPr lang="ru-RU" dirty="0" smtClean="0"/>
            <a:t>Налог на добычу полезных ископаемых</a:t>
          </a:r>
          <a:endParaRPr lang="ru-RU" dirty="0"/>
        </a:p>
      </dgm:t>
    </dgm:pt>
    <dgm:pt modelId="{0D34D12C-C99C-4D9A-BBBE-ED767AF30048}" type="parTrans" cxnId="{A1E69DEC-DC82-4BDE-A16D-09B35CBC942F}">
      <dgm:prSet/>
      <dgm:spPr/>
      <dgm:t>
        <a:bodyPr/>
        <a:lstStyle/>
        <a:p>
          <a:endParaRPr lang="ru-RU"/>
        </a:p>
      </dgm:t>
    </dgm:pt>
    <dgm:pt modelId="{E63401A5-7D1B-4B34-9DDC-667BA47E70CD}" type="sibTrans" cxnId="{A1E69DEC-DC82-4BDE-A16D-09B35CBC942F}">
      <dgm:prSet/>
      <dgm:spPr/>
      <dgm:t>
        <a:bodyPr/>
        <a:lstStyle/>
        <a:p>
          <a:endParaRPr lang="ru-RU"/>
        </a:p>
      </dgm:t>
    </dgm:pt>
    <dgm:pt modelId="{F8404193-D4A8-418A-AD47-60A6779FCDD5}">
      <dgm:prSet phldrT="[Текст]" custT="1"/>
      <dgm:spPr/>
      <dgm:t>
        <a:bodyPr/>
        <a:lstStyle/>
        <a:p>
          <a:r>
            <a:rPr lang="ru-RU" sz="2800" dirty="0" smtClean="0"/>
            <a:t>Неналоговые доходы</a:t>
          </a:r>
          <a:endParaRPr lang="ru-RU" sz="2800" dirty="0"/>
        </a:p>
      </dgm:t>
    </dgm:pt>
    <dgm:pt modelId="{8C080C18-D39E-404D-9BC8-9D041E87190A}" type="parTrans" cxnId="{2B8E00C1-4B22-4EC2-9D1A-D40BB4A47204}">
      <dgm:prSet/>
      <dgm:spPr/>
      <dgm:t>
        <a:bodyPr/>
        <a:lstStyle/>
        <a:p>
          <a:endParaRPr lang="ru-RU"/>
        </a:p>
      </dgm:t>
    </dgm:pt>
    <dgm:pt modelId="{D50C0AE0-089F-4B5B-9953-7CEFECA8B425}" type="sibTrans" cxnId="{2B8E00C1-4B22-4EC2-9D1A-D40BB4A47204}">
      <dgm:prSet/>
      <dgm:spPr/>
      <dgm:t>
        <a:bodyPr/>
        <a:lstStyle/>
        <a:p>
          <a:endParaRPr lang="ru-RU"/>
        </a:p>
      </dgm:t>
    </dgm:pt>
    <dgm:pt modelId="{0C8AD2DD-6BE2-4687-859D-43464E5F1FEB}">
      <dgm:prSet phldrT="[Текст]"/>
      <dgm:spPr/>
      <dgm:t>
        <a:bodyPr/>
        <a:lstStyle/>
        <a:p>
          <a:r>
            <a:rPr lang="ru-RU" dirty="0" smtClean="0"/>
            <a:t>Доходы от продажи материальных и нематериальных активов</a:t>
          </a:r>
          <a:endParaRPr lang="ru-RU" dirty="0"/>
        </a:p>
      </dgm:t>
    </dgm:pt>
    <dgm:pt modelId="{E2D707AF-85F3-4F89-8F26-D22FBF9A4D15}" type="parTrans" cxnId="{9A67698D-5A96-4B70-96EE-4463F7C225E3}">
      <dgm:prSet/>
      <dgm:spPr/>
      <dgm:t>
        <a:bodyPr/>
        <a:lstStyle/>
        <a:p>
          <a:endParaRPr lang="ru-RU"/>
        </a:p>
      </dgm:t>
    </dgm:pt>
    <dgm:pt modelId="{7CE6850A-91B0-49D3-9AFE-BE9B70BA15A5}" type="sibTrans" cxnId="{9A67698D-5A96-4B70-96EE-4463F7C225E3}">
      <dgm:prSet/>
      <dgm:spPr/>
      <dgm:t>
        <a:bodyPr/>
        <a:lstStyle/>
        <a:p>
          <a:endParaRPr lang="ru-RU"/>
        </a:p>
      </dgm:t>
    </dgm:pt>
    <dgm:pt modelId="{891369D2-A64C-49F3-860F-A9E7E5BF497F}">
      <dgm:prSet phldrT="[Текст]"/>
      <dgm:spPr/>
      <dgm:t>
        <a:bodyPr/>
        <a:lstStyle/>
        <a:p>
          <a:r>
            <a:rPr lang="ru-RU" dirty="0" smtClean="0"/>
            <a:t>другие</a:t>
          </a:r>
          <a:endParaRPr lang="ru-RU" dirty="0"/>
        </a:p>
      </dgm:t>
    </dgm:pt>
    <dgm:pt modelId="{FCB09301-5DE3-460F-A9FB-CD7A991C8CE6}" type="parTrans" cxnId="{872633EE-AC60-4E87-B37D-EFAD34B33EEE}">
      <dgm:prSet/>
      <dgm:spPr/>
      <dgm:t>
        <a:bodyPr/>
        <a:lstStyle/>
        <a:p>
          <a:endParaRPr lang="ru-RU"/>
        </a:p>
      </dgm:t>
    </dgm:pt>
    <dgm:pt modelId="{21923A8F-A34B-4308-977A-B13F4270E47E}" type="sibTrans" cxnId="{872633EE-AC60-4E87-B37D-EFAD34B33EEE}">
      <dgm:prSet/>
      <dgm:spPr/>
      <dgm:t>
        <a:bodyPr/>
        <a:lstStyle/>
        <a:p>
          <a:endParaRPr lang="ru-RU"/>
        </a:p>
      </dgm:t>
    </dgm:pt>
    <dgm:pt modelId="{59F882E5-75A4-4A78-B39B-DE13F3828E3E}">
      <dgm:prSet phldrT="[Текст]" custT="1"/>
      <dgm:spPr/>
      <dgm:t>
        <a:bodyPr/>
        <a:lstStyle/>
        <a:p>
          <a:r>
            <a:rPr lang="ru-RU" sz="2800" dirty="0" smtClean="0"/>
            <a:t>Федеральные и областные средства</a:t>
          </a:r>
          <a:endParaRPr lang="ru-RU" sz="2800" dirty="0"/>
        </a:p>
      </dgm:t>
    </dgm:pt>
    <dgm:pt modelId="{B6B59A96-80CE-4130-9FF1-B206D831B28E}" type="parTrans" cxnId="{5A588676-D2CB-4611-815C-9D2FEEB49C69}">
      <dgm:prSet/>
      <dgm:spPr/>
      <dgm:t>
        <a:bodyPr/>
        <a:lstStyle/>
        <a:p>
          <a:endParaRPr lang="ru-RU"/>
        </a:p>
      </dgm:t>
    </dgm:pt>
    <dgm:pt modelId="{441E64C1-372B-4A6E-86A3-EB6026CD3E3E}" type="sibTrans" cxnId="{5A588676-D2CB-4611-815C-9D2FEEB49C69}">
      <dgm:prSet/>
      <dgm:spPr/>
      <dgm:t>
        <a:bodyPr/>
        <a:lstStyle/>
        <a:p>
          <a:endParaRPr lang="ru-RU"/>
        </a:p>
      </dgm:t>
    </dgm:pt>
    <dgm:pt modelId="{5681C830-1D4F-4B8F-8C24-CAA168B48EEA}">
      <dgm:prSet phldrT="[Текст]"/>
      <dgm:spPr/>
      <dgm:t>
        <a:bodyPr/>
        <a:lstStyle/>
        <a:p>
          <a:r>
            <a:rPr lang="ru-RU" dirty="0" smtClean="0"/>
            <a:t>Перечисления из федерального бюджета (программы)</a:t>
          </a:r>
          <a:endParaRPr lang="ru-RU" dirty="0"/>
        </a:p>
      </dgm:t>
    </dgm:pt>
    <dgm:pt modelId="{625EDD1A-F92E-4685-A561-14AFA522E455}" type="parTrans" cxnId="{9C610D3A-0489-44E3-86BA-E918ECF02B1B}">
      <dgm:prSet/>
      <dgm:spPr/>
      <dgm:t>
        <a:bodyPr/>
        <a:lstStyle/>
        <a:p>
          <a:endParaRPr lang="ru-RU"/>
        </a:p>
      </dgm:t>
    </dgm:pt>
    <dgm:pt modelId="{EAAB22EF-F05B-4E49-BDB4-906DBD6703BF}" type="sibTrans" cxnId="{9C610D3A-0489-44E3-86BA-E918ECF02B1B}">
      <dgm:prSet/>
      <dgm:spPr/>
      <dgm:t>
        <a:bodyPr/>
        <a:lstStyle/>
        <a:p>
          <a:endParaRPr lang="ru-RU"/>
        </a:p>
      </dgm:t>
    </dgm:pt>
    <dgm:pt modelId="{F6D2709C-8A98-4051-B56D-2F5DCFC7846D}">
      <dgm:prSet phldrT="[Текст]"/>
      <dgm:spPr/>
      <dgm:t>
        <a:bodyPr/>
        <a:lstStyle/>
        <a:p>
          <a:r>
            <a:rPr lang="ru-RU" dirty="0" smtClean="0"/>
            <a:t>Перечисления из областного бюджета (дотации, субсидии, субвенции)</a:t>
          </a:r>
          <a:endParaRPr lang="ru-RU" dirty="0"/>
        </a:p>
      </dgm:t>
    </dgm:pt>
    <dgm:pt modelId="{4D25D244-8EE5-4DF8-A127-E2472F130DA3}" type="parTrans" cxnId="{751C0971-4466-4B1E-8D60-0BE9D74BEAA8}">
      <dgm:prSet/>
      <dgm:spPr/>
      <dgm:t>
        <a:bodyPr/>
        <a:lstStyle/>
        <a:p>
          <a:endParaRPr lang="ru-RU"/>
        </a:p>
      </dgm:t>
    </dgm:pt>
    <dgm:pt modelId="{F8226269-F619-4425-AEF8-46B4744440E7}" type="sibTrans" cxnId="{751C0971-4466-4B1E-8D60-0BE9D74BEAA8}">
      <dgm:prSet/>
      <dgm:spPr/>
      <dgm:t>
        <a:bodyPr/>
        <a:lstStyle/>
        <a:p>
          <a:endParaRPr lang="ru-RU"/>
        </a:p>
      </dgm:t>
    </dgm:pt>
    <dgm:pt modelId="{21905C19-7414-437D-AFE5-8C74E1FC0645}">
      <dgm:prSet/>
      <dgm:spPr/>
      <dgm:t>
        <a:bodyPr/>
        <a:lstStyle/>
        <a:p>
          <a:r>
            <a:rPr lang="ru-RU" dirty="0" smtClean="0"/>
            <a:t>другие</a:t>
          </a:r>
          <a:endParaRPr lang="ru-RU" dirty="0"/>
        </a:p>
      </dgm:t>
    </dgm:pt>
    <dgm:pt modelId="{0097042B-22F5-47B7-BFD3-406025B6034F}" type="parTrans" cxnId="{70A20AFB-EB12-42FA-A599-634BB70745A2}">
      <dgm:prSet/>
      <dgm:spPr/>
    </dgm:pt>
    <dgm:pt modelId="{CCE48F23-2183-4CFA-8B19-5116231CA7F3}" type="sibTrans" cxnId="{70A20AFB-EB12-42FA-A599-634BB70745A2}">
      <dgm:prSet/>
      <dgm:spPr/>
    </dgm:pt>
    <dgm:pt modelId="{EEEBA742-9CAC-4640-BCAB-D46BC8799D00}">
      <dgm:prSet/>
      <dgm:spPr/>
      <dgm:t>
        <a:bodyPr/>
        <a:lstStyle/>
        <a:p>
          <a:r>
            <a:rPr lang="ru-RU" dirty="0" smtClean="0"/>
            <a:t>Акцизы</a:t>
          </a:r>
          <a:endParaRPr lang="ru-RU" dirty="0"/>
        </a:p>
      </dgm:t>
    </dgm:pt>
    <dgm:pt modelId="{69BF5BDF-7C7C-4B25-8E4E-97D5BADABE21}" type="parTrans" cxnId="{E2528F8D-2BBE-44D0-94BF-ACF246624AD5}">
      <dgm:prSet/>
      <dgm:spPr/>
    </dgm:pt>
    <dgm:pt modelId="{075C3940-24AE-4613-9553-957730E5037F}" type="sibTrans" cxnId="{E2528F8D-2BBE-44D0-94BF-ACF246624AD5}">
      <dgm:prSet/>
      <dgm:spPr/>
    </dgm:pt>
    <dgm:pt modelId="{6BE122B9-877D-469E-8467-2172AD0855F1}">
      <dgm:prSet/>
      <dgm:spPr/>
      <dgm:t>
        <a:bodyPr/>
        <a:lstStyle/>
        <a:p>
          <a:r>
            <a:rPr lang="ru-RU" dirty="0" smtClean="0"/>
            <a:t>Единый налог на вмененный доход для отдельных видов деятельности</a:t>
          </a:r>
          <a:endParaRPr lang="ru-RU" dirty="0"/>
        </a:p>
      </dgm:t>
    </dgm:pt>
    <dgm:pt modelId="{619E2543-B0EB-4EBA-BC87-33D0FEB6196E}" type="parTrans" cxnId="{785DE513-8D0B-45E6-817A-349D86D4DCF8}">
      <dgm:prSet/>
      <dgm:spPr/>
    </dgm:pt>
    <dgm:pt modelId="{65FFADF1-4009-4E99-B63B-EB44E510B7B0}" type="sibTrans" cxnId="{785DE513-8D0B-45E6-817A-349D86D4DCF8}">
      <dgm:prSet/>
      <dgm:spPr/>
    </dgm:pt>
    <dgm:pt modelId="{60352B48-9F28-4E59-B679-83F27A928DC1}">
      <dgm:prSet/>
      <dgm:spPr/>
      <dgm:t>
        <a:bodyPr/>
        <a:lstStyle/>
        <a:p>
          <a:r>
            <a:rPr lang="ru-RU" dirty="0" smtClean="0"/>
            <a:t>Штрафы</a:t>
          </a:r>
          <a:endParaRPr lang="ru-RU" dirty="0"/>
        </a:p>
      </dgm:t>
    </dgm:pt>
    <dgm:pt modelId="{429198E2-4097-461B-8186-DD7C4EA13DD4}" type="parTrans" cxnId="{2B63056E-6C6D-4712-A9A8-F7B8701607B2}">
      <dgm:prSet/>
      <dgm:spPr/>
    </dgm:pt>
    <dgm:pt modelId="{C779AC6C-B8A0-49ED-A2D2-B1F76D722A84}" type="sibTrans" cxnId="{2B63056E-6C6D-4712-A9A8-F7B8701607B2}">
      <dgm:prSet/>
      <dgm:spPr/>
    </dgm:pt>
    <dgm:pt modelId="{F922DC71-AAE1-4F6E-B7E6-E369C3E914F8}">
      <dgm:prSet/>
      <dgm:spPr/>
      <dgm:t>
        <a:bodyPr/>
        <a:lstStyle/>
        <a:p>
          <a:r>
            <a:rPr lang="ru-RU" dirty="0" smtClean="0"/>
            <a:t>Доходы от использования имущества, находящегося в  муниципальной собственности (аренда земли , аренда имущества)</a:t>
          </a:r>
          <a:endParaRPr lang="ru-RU" dirty="0"/>
        </a:p>
      </dgm:t>
    </dgm:pt>
    <dgm:pt modelId="{73572339-3B95-4096-91A7-680433965084}" type="parTrans" cxnId="{B58D1745-E9C4-4FAE-8040-D77F8A3D1A62}">
      <dgm:prSet/>
      <dgm:spPr/>
    </dgm:pt>
    <dgm:pt modelId="{70C32ECA-0AF4-42E0-95B7-6BF3E7C43368}" type="sibTrans" cxnId="{B58D1745-E9C4-4FAE-8040-D77F8A3D1A62}">
      <dgm:prSet/>
      <dgm:spPr/>
    </dgm:pt>
    <dgm:pt modelId="{41423A48-5E56-43CD-AB62-8C5F57FBAB20}">
      <dgm:prSet phldrT="[Текст]" custT="1"/>
      <dgm:spPr/>
      <dgm:t>
        <a:bodyPr/>
        <a:lstStyle/>
        <a:p>
          <a:r>
            <a:rPr lang="ru-RU" sz="2800" dirty="0" smtClean="0"/>
            <a:t>Налоги</a:t>
          </a:r>
          <a:endParaRPr lang="ru-RU" sz="2800" dirty="0"/>
        </a:p>
      </dgm:t>
    </dgm:pt>
    <dgm:pt modelId="{9F53F2DE-FC65-4DA7-9236-E4C3B7B9214B}" type="sibTrans" cxnId="{DE97B8FF-7B5E-44E2-87E2-DCA4A55614B4}">
      <dgm:prSet/>
      <dgm:spPr/>
      <dgm:t>
        <a:bodyPr/>
        <a:lstStyle/>
        <a:p>
          <a:endParaRPr lang="ru-RU"/>
        </a:p>
      </dgm:t>
    </dgm:pt>
    <dgm:pt modelId="{949DB901-5890-4C14-9DF1-06EB17E383C8}" type="parTrans" cxnId="{DE97B8FF-7B5E-44E2-87E2-DCA4A55614B4}">
      <dgm:prSet/>
      <dgm:spPr/>
      <dgm:t>
        <a:bodyPr/>
        <a:lstStyle/>
        <a:p>
          <a:endParaRPr lang="ru-RU"/>
        </a:p>
      </dgm:t>
    </dgm:pt>
    <dgm:pt modelId="{A5526B8F-F698-4EB5-A886-FF3EF8ED0C88}">
      <dgm:prSet/>
      <dgm:spPr/>
      <dgm:t>
        <a:bodyPr/>
        <a:lstStyle/>
        <a:p>
          <a:r>
            <a:rPr lang="ru-RU" dirty="0" smtClean="0"/>
            <a:t>Налог, взимаемый в связи с применением упрощенной системы налогообложения</a:t>
          </a:r>
          <a:endParaRPr lang="ru-RU" dirty="0"/>
        </a:p>
      </dgm:t>
    </dgm:pt>
    <dgm:pt modelId="{46ADDEF0-0861-4D95-BC8F-738D327A5444}" type="parTrans" cxnId="{3121E2EC-F8EC-420E-AE05-725D3DBB3973}">
      <dgm:prSet/>
      <dgm:spPr/>
    </dgm:pt>
    <dgm:pt modelId="{53FBDF04-D82F-4C1C-99F5-657115777F40}" type="sibTrans" cxnId="{3121E2EC-F8EC-420E-AE05-725D3DBB3973}">
      <dgm:prSet/>
      <dgm:spPr/>
    </dgm:pt>
    <dgm:pt modelId="{E10E2F26-6F73-41FB-B297-0E043D5ADFEA}" type="pres">
      <dgm:prSet presAssocID="{D34FF6F2-BA75-44C0-9D78-61AD6C80EBC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69940B-1C04-4D75-9E64-1534A32DB0A0}" type="pres">
      <dgm:prSet presAssocID="{41423A48-5E56-43CD-AB62-8C5F57FBAB20}" presName="compNode" presStyleCnt="0"/>
      <dgm:spPr/>
    </dgm:pt>
    <dgm:pt modelId="{3153AC18-6115-4328-B641-079AAAF7864F}" type="pres">
      <dgm:prSet presAssocID="{41423A48-5E56-43CD-AB62-8C5F57FBAB20}" presName="aNode" presStyleLbl="bgShp" presStyleIdx="0" presStyleCnt="3" custLinFactNeighborX="-2399" custLinFactNeighborY="12"/>
      <dgm:spPr/>
      <dgm:t>
        <a:bodyPr/>
        <a:lstStyle/>
        <a:p>
          <a:endParaRPr lang="ru-RU"/>
        </a:p>
      </dgm:t>
    </dgm:pt>
    <dgm:pt modelId="{D8870504-F7F1-48C6-B2AA-4281591C694D}" type="pres">
      <dgm:prSet presAssocID="{41423A48-5E56-43CD-AB62-8C5F57FBAB20}" presName="textNode" presStyleLbl="bgShp" presStyleIdx="0" presStyleCnt="3"/>
      <dgm:spPr/>
      <dgm:t>
        <a:bodyPr/>
        <a:lstStyle/>
        <a:p>
          <a:endParaRPr lang="ru-RU"/>
        </a:p>
      </dgm:t>
    </dgm:pt>
    <dgm:pt modelId="{C9AF8DB3-5D3D-4C77-A78A-10448F748BBD}" type="pres">
      <dgm:prSet presAssocID="{41423A48-5E56-43CD-AB62-8C5F57FBAB20}" presName="compChildNode" presStyleCnt="0"/>
      <dgm:spPr/>
    </dgm:pt>
    <dgm:pt modelId="{F6D6847D-5433-440C-BA0E-1A5350880102}" type="pres">
      <dgm:prSet presAssocID="{41423A48-5E56-43CD-AB62-8C5F57FBAB20}" presName="theInnerList" presStyleCnt="0"/>
      <dgm:spPr/>
    </dgm:pt>
    <dgm:pt modelId="{F8FAF8F6-1C81-4FB5-81DB-BE56887AF499}" type="pres">
      <dgm:prSet presAssocID="{4536E65B-6339-4AD1-BB1F-ABBD3AE3D3D9}" presName="childNode" presStyleLbl="node1" presStyleIdx="0" presStyleCnt="12" custLinFactY="-22238" custLinFactNeighborX="173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3EAFB4-0CFB-4C04-9930-DF0F2B72E117}" type="pres">
      <dgm:prSet presAssocID="{4536E65B-6339-4AD1-BB1F-ABBD3AE3D3D9}" presName="aSpace2" presStyleCnt="0"/>
      <dgm:spPr/>
    </dgm:pt>
    <dgm:pt modelId="{66640FF5-EC5C-450F-9162-25B1B1598998}" type="pres">
      <dgm:prSet presAssocID="{84BD2236-3B26-406F-8684-BAC4C4672986}" presName="childNode" presStyleLbl="node1" presStyleIdx="1" presStyleCnt="12" custScaleY="110405" custLinFactNeighborX="1731" custLinFactNeighborY="-489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D1A695-AEE9-44E0-A482-4B9519FFF3C2}" type="pres">
      <dgm:prSet presAssocID="{84BD2236-3B26-406F-8684-BAC4C4672986}" presName="aSpace2" presStyleCnt="0"/>
      <dgm:spPr/>
    </dgm:pt>
    <dgm:pt modelId="{3CD42A70-EB37-4D6D-8DFE-CA32D2752A83}" type="pres">
      <dgm:prSet presAssocID="{A5526B8F-F698-4EB5-A886-FF3EF8ED0C88}" presName="child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62CF3C-224B-4F35-B72E-3CEDC0610E75}" type="pres">
      <dgm:prSet presAssocID="{A5526B8F-F698-4EB5-A886-FF3EF8ED0C88}" presName="aSpace2" presStyleCnt="0"/>
      <dgm:spPr/>
    </dgm:pt>
    <dgm:pt modelId="{AA7C4BBE-5552-49BF-BFDC-6E548444F650}" type="pres">
      <dgm:prSet presAssocID="{6BE122B9-877D-469E-8467-2172AD0855F1}" presName="childNode" presStyleLbl="node1" presStyleIdx="3" presStyleCnt="12" custLinFactNeighborX="1731" custLinFactNeighborY="20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D69162-C76F-4119-9512-15097080D7FD}" type="pres">
      <dgm:prSet presAssocID="{6BE122B9-877D-469E-8467-2172AD0855F1}" presName="aSpace2" presStyleCnt="0"/>
      <dgm:spPr/>
    </dgm:pt>
    <dgm:pt modelId="{B25420D6-7BE3-4143-B5EC-BDA62544EA8A}" type="pres">
      <dgm:prSet presAssocID="{EEEBA742-9CAC-4640-BCAB-D46BC8799D00}" presName="childNode" presStyleLbl="node1" presStyleIdx="4" presStyleCnt="12" custScaleY="122772" custLinFactY="4893" custLinFactNeighborX="173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02D425-4F79-45AD-85BB-E1495CE418BA}" type="pres">
      <dgm:prSet presAssocID="{EEEBA742-9CAC-4640-BCAB-D46BC8799D00}" presName="aSpace2" presStyleCnt="0"/>
      <dgm:spPr/>
    </dgm:pt>
    <dgm:pt modelId="{9D5D127C-AF25-4FA2-908D-AE1EFED734F5}" type="pres">
      <dgm:prSet presAssocID="{21905C19-7414-437D-AFE5-8C74E1FC0645}" presName="childNode" presStyleLbl="node1" presStyleIdx="5" presStyleCnt="12" custLinFactY="4453" custLinFactNeighborX="173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D0FB29-37A1-4268-B4A0-72B2803F9F78}" type="pres">
      <dgm:prSet presAssocID="{41423A48-5E56-43CD-AB62-8C5F57FBAB20}" presName="aSpace" presStyleCnt="0"/>
      <dgm:spPr/>
    </dgm:pt>
    <dgm:pt modelId="{67BA416D-41AA-4C85-9285-4713257BD9BB}" type="pres">
      <dgm:prSet presAssocID="{F8404193-D4A8-418A-AD47-60A6779FCDD5}" presName="compNode" presStyleCnt="0"/>
      <dgm:spPr/>
    </dgm:pt>
    <dgm:pt modelId="{E625F075-4566-481B-B0FF-988DE15A1CCC}" type="pres">
      <dgm:prSet presAssocID="{F8404193-D4A8-418A-AD47-60A6779FCDD5}" presName="aNode" presStyleLbl="bgShp" presStyleIdx="1" presStyleCnt="3"/>
      <dgm:spPr/>
      <dgm:t>
        <a:bodyPr/>
        <a:lstStyle/>
        <a:p>
          <a:endParaRPr lang="ru-RU"/>
        </a:p>
      </dgm:t>
    </dgm:pt>
    <dgm:pt modelId="{A0903254-F027-4FF0-A30B-925AB85A89FE}" type="pres">
      <dgm:prSet presAssocID="{F8404193-D4A8-418A-AD47-60A6779FCDD5}" presName="textNode" presStyleLbl="bgShp" presStyleIdx="1" presStyleCnt="3"/>
      <dgm:spPr/>
      <dgm:t>
        <a:bodyPr/>
        <a:lstStyle/>
        <a:p>
          <a:endParaRPr lang="ru-RU"/>
        </a:p>
      </dgm:t>
    </dgm:pt>
    <dgm:pt modelId="{E6E4CF3D-8A5A-4033-90AD-2582CA41C47B}" type="pres">
      <dgm:prSet presAssocID="{F8404193-D4A8-418A-AD47-60A6779FCDD5}" presName="compChildNode" presStyleCnt="0"/>
      <dgm:spPr/>
    </dgm:pt>
    <dgm:pt modelId="{C73C2045-7EDD-4F6E-8E08-1F5F977F85B6}" type="pres">
      <dgm:prSet presAssocID="{F8404193-D4A8-418A-AD47-60A6779FCDD5}" presName="theInnerList" presStyleCnt="0"/>
      <dgm:spPr/>
    </dgm:pt>
    <dgm:pt modelId="{E17E69A7-FE08-4FB4-A3A6-4513B6843950}" type="pres">
      <dgm:prSet presAssocID="{0C8AD2DD-6BE2-4687-859D-43464E5F1FEB}" presName="child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0FC91-1095-40A4-9FB5-8AFF190141F6}" type="pres">
      <dgm:prSet presAssocID="{0C8AD2DD-6BE2-4687-859D-43464E5F1FEB}" presName="aSpace2" presStyleCnt="0"/>
      <dgm:spPr/>
    </dgm:pt>
    <dgm:pt modelId="{4248B716-2EB1-4EE3-B6D1-63C278557D15}" type="pres">
      <dgm:prSet presAssocID="{F922DC71-AAE1-4F6E-B7E6-E369C3E914F8}" presName="child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F36F0F-F90F-4E5B-8B6B-45F269E146D3}" type="pres">
      <dgm:prSet presAssocID="{F922DC71-AAE1-4F6E-B7E6-E369C3E914F8}" presName="aSpace2" presStyleCnt="0"/>
      <dgm:spPr/>
    </dgm:pt>
    <dgm:pt modelId="{19E490CE-82AE-4B22-A6BA-288C83AE9DD9}" type="pres">
      <dgm:prSet presAssocID="{60352B48-9F28-4E59-B679-83F27A928DC1}" presName="child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BD1C46-C1C2-4231-BCD3-2A0A8D82C329}" type="pres">
      <dgm:prSet presAssocID="{60352B48-9F28-4E59-B679-83F27A928DC1}" presName="aSpace2" presStyleCnt="0"/>
      <dgm:spPr/>
    </dgm:pt>
    <dgm:pt modelId="{800864B7-A68F-4AEA-B13F-972E8795ABD7}" type="pres">
      <dgm:prSet presAssocID="{891369D2-A64C-49F3-860F-A9E7E5BF497F}" presName="child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A3B603-EDC2-4164-94A3-C34A01A2C5A4}" type="pres">
      <dgm:prSet presAssocID="{F8404193-D4A8-418A-AD47-60A6779FCDD5}" presName="aSpace" presStyleCnt="0"/>
      <dgm:spPr/>
    </dgm:pt>
    <dgm:pt modelId="{8E2C3DAF-AFC2-433C-B867-1AE2DE0DBB01}" type="pres">
      <dgm:prSet presAssocID="{59F882E5-75A4-4A78-B39B-DE13F3828E3E}" presName="compNode" presStyleCnt="0"/>
      <dgm:spPr/>
    </dgm:pt>
    <dgm:pt modelId="{ED39DB24-94EC-4B23-B98E-57DFA31053F4}" type="pres">
      <dgm:prSet presAssocID="{59F882E5-75A4-4A78-B39B-DE13F3828E3E}" presName="aNode" presStyleLbl="bgShp" presStyleIdx="2" presStyleCnt="3"/>
      <dgm:spPr/>
      <dgm:t>
        <a:bodyPr/>
        <a:lstStyle/>
        <a:p>
          <a:endParaRPr lang="ru-RU"/>
        </a:p>
      </dgm:t>
    </dgm:pt>
    <dgm:pt modelId="{96784EC8-59FF-4C06-87E0-73642008465A}" type="pres">
      <dgm:prSet presAssocID="{59F882E5-75A4-4A78-B39B-DE13F3828E3E}" presName="textNode" presStyleLbl="bgShp" presStyleIdx="2" presStyleCnt="3"/>
      <dgm:spPr/>
      <dgm:t>
        <a:bodyPr/>
        <a:lstStyle/>
        <a:p>
          <a:endParaRPr lang="ru-RU"/>
        </a:p>
      </dgm:t>
    </dgm:pt>
    <dgm:pt modelId="{14C800D9-B48C-4EEE-A5C4-F1E0A8650599}" type="pres">
      <dgm:prSet presAssocID="{59F882E5-75A4-4A78-B39B-DE13F3828E3E}" presName="compChildNode" presStyleCnt="0"/>
      <dgm:spPr/>
    </dgm:pt>
    <dgm:pt modelId="{AF7908ED-2F1E-4B07-AFE1-021436D37D5F}" type="pres">
      <dgm:prSet presAssocID="{59F882E5-75A4-4A78-B39B-DE13F3828E3E}" presName="theInnerList" presStyleCnt="0"/>
      <dgm:spPr/>
    </dgm:pt>
    <dgm:pt modelId="{63CC1854-630C-4059-970C-120F7359D5A0}" type="pres">
      <dgm:prSet presAssocID="{5681C830-1D4F-4B8F-8C24-CAA168B48EEA}" presName="child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E1222C-75A3-4F63-8378-A44202F3AB05}" type="pres">
      <dgm:prSet presAssocID="{5681C830-1D4F-4B8F-8C24-CAA168B48EEA}" presName="aSpace2" presStyleCnt="0"/>
      <dgm:spPr/>
    </dgm:pt>
    <dgm:pt modelId="{C5462E45-206B-4BAD-8A30-B53DBDB959C2}" type="pres">
      <dgm:prSet presAssocID="{F6D2709C-8A98-4051-B56D-2F5DCFC7846D}" presName="child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2633EE-AC60-4E87-B37D-EFAD34B33EEE}" srcId="{F8404193-D4A8-418A-AD47-60A6779FCDD5}" destId="{891369D2-A64C-49F3-860F-A9E7E5BF497F}" srcOrd="3" destOrd="0" parTransId="{FCB09301-5DE3-460F-A9FB-CD7A991C8CE6}" sibTransId="{21923A8F-A34B-4308-977A-B13F4270E47E}"/>
    <dgm:cxn modelId="{70A20AFB-EB12-42FA-A599-634BB70745A2}" srcId="{41423A48-5E56-43CD-AB62-8C5F57FBAB20}" destId="{21905C19-7414-437D-AFE5-8C74E1FC0645}" srcOrd="5" destOrd="0" parTransId="{0097042B-22F5-47B7-BFD3-406025B6034F}" sibTransId="{CCE48F23-2183-4CFA-8B19-5116231CA7F3}"/>
    <dgm:cxn modelId="{7193DCBE-3439-489A-9196-551785A6A75C}" type="presOf" srcId="{F6D2709C-8A98-4051-B56D-2F5DCFC7846D}" destId="{C5462E45-206B-4BAD-8A30-B53DBDB959C2}" srcOrd="0" destOrd="0" presId="urn:microsoft.com/office/officeart/2005/8/layout/lProcess2"/>
    <dgm:cxn modelId="{785DE513-8D0B-45E6-817A-349D86D4DCF8}" srcId="{41423A48-5E56-43CD-AB62-8C5F57FBAB20}" destId="{6BE122B9-877D-469E-8467-2172AD0855F1}" srcOrd="3" destOrd="0" parTransId="{619E2543-B0EB-4EBA-BC87-33D0FEB6196E}" sibTransId="{65FFADF1-4009-4E99-B63B-EB44E510B7B0}"/>
    <dgm:cxn modelId="{BD6992CF-9DC9-4A01-9E80-24688A566916}" type="presOf" srcId="{60352B48-9F28-4E59-B679-83F27A928DC1}" destId="{19E490CE-82AE-4B22-A6BA-288C83AE9DD9}" srcOrd="0" destOrd="0" presId="urn:microsoft.com/office/officeart/2005/8/layout/lProcess2"/>
    <dgm:cxn modelId="{9A94B03F-700F-4BBF-B9F3-E2CD899F0D5B}" type="presOf" srcId="{D34FF6F2-BA75-44C0-9D78-61AD6C80EBCD}" destId="{E10E2F26-6F73-41FB-B297-0E043D5ADFEA}" srcOrd="0" destOrd="0" presId="urn:microsoft.com/office/officeart/2005/8/layout/lProcess2"/>
    <dgm:cxn modelId="{DE97B8FF-7B5E-44E2-87E2-DCA4A55614B4}" srcId="{D34FF6F2-BA75-44C0-9D78-61AD6C80EBCD}" destId="{41423A48-5E56-43CD-AB62-8C5F57FBAB20}" srcOrd="0" destOrd="0" parTransId="{949DB901-5890-4C14-9DF1-06EB17E383C8}" sibTransId="{9F53F2DE-FC65-4DA7-9236-E4C3B7B9214B}"/>
    <dgm:cxn modelId="{086913FD-75AB-4576-BA26-59FE40E61B4B}" type="presOf" srcId="{891369D2-A64C-49F3-860F-A9E7E5BF497F}" destId="{800864B7-A68F-4AEA-B13F-972E8795ABD7}" srcOrd="0" destOrd="0" presId="urn:microsoft.com/office/officeart/2005/8/layout/lProcess2"/>
    <dgm:cxn modelId="{A1E69DEC-DC82-4BDE-A16D-09B35CBC942F}" srcId="{41423A48-5E56-43CD-AB62-8C5F57FBAB20}" destId="{84BD2236-3B26-406F-8684-BAC4C4672986}" srcOrd="1" destOrd="0" parTransId="{0D34D12C-C99C-4D9A-BBBE-ED767AF30048}" sibTransId="{E63401A5-7D1B-4B34-9DDC-667BA47E70CD}"/>
    <dgm:cxn modelId="{EFA3EF16-DDE5-4F5F-8E74-45DA30E9894A}" type="presOf" srcId="{0C8AD2DD-6BE2-4687-859D-43464E5F1FEB}" destId="{E17E69A7-FE08-4FB4-A3A6-4513B6843950}" srcOrd="0" destOrd="0" presId="urn:microsoft.com/office/officeart/2005/8/layout/lProcess2"/>
    <dgm:cxn modelId="{33250E47-BAA5-44D7-9710-10F6CDA0FF46}" type="presOf" srcId="{5681C830-1D4F-4B8F-8C24-CAA168B48EEA}" destId="{63CC1854-630C-4059-970C-120F7359D5A0}" srcOrd="0" destOrd="0" presId="urn:microsoft.com/office/officeart/2005/8/layout/lProcess2"/>
    <dgm:cxn modelId="{9B5CD4BC-1C56-4BDC-8B63-413C2AF1CEB5}" type="presOf" srcId="{4536E65B-6339-4AD1-BB1F-ABBD3AE3D3D9}" destId="{F8FAF8F6-1C81-4FB5-81DB-BE56887AF499}" srcOrd="0" destOrd="0" presId="urn:microsoft.com/office/officeart/2005/8/layout/lProcess2"/>
    <dgm:cxn modelId="{2B63056E-6C6D-4712-A9A8-F7B8701607B2}" srcId="{F8404193-D4A8-418A-AD47-60A6779FCDD5}" destId="{60352B48-9F28-4E59-B679-83F27A928DC1}" srcOrd="2" destOrd="0" parTransId="{429198E2-4097-461B-8186-DD7C4EA13DD4}" sibTransId="{C779AC6C-B8A0-49ED-A2D2-B1F76D722A84}"/>
    <dgm:cxn modelId="{0C127EE9-9692-4839-80F7-096ACE4A4FAB}" type="presOf" srcId="{6BE122B9-877D-469E-8467-2172AD0855F1}" destId="{AA7C4BBE-5552-49BF-BFDC-6E548444F650}" srcOrd="0" destOrd="0" presId="urn:microsoft.com/office/officeart/2005/8/layout/lProcess2"/>
    <dgm:cxn modelId="{B2B7C2A1-908A-4E74-BF4F-6528BF71C62D}" type="presOf" srcId="{21905C19-7414-437D-AFE5-8C74E1FC0645}" destId="{9D5D127C-AF25-4FA2-908D-AE1EFED734F5}" srcOrd="0" destOrd="0" presId="urn:microsoft.com/office/officeart/2005/8/layout/lProcess2"/>
    <dgm:cxn modelId="{9A67698D-5A96-4B70-96EE-4463F7C225E3}" srcId="{F8404193-D4A8-418A-AD47-60A6779FCDD5}" destId="{0C8AD2DD-6BE2-4687-859D-43464E5F1FEB}" srcOrd="0" destOrd="0" parTransId="{E2D707AF-85F3-4F89-8F26-D22FBF9A4D15}" sibTransId="{7CE6850A-91B0-49D3-9AFE-BE9B70BA15A5}"/>
    <dgm:cxn modelId="{3121E2EC-F8EC-420E-AE05-725D3DBB3973}" srcId="{41423A48-5E56-43CD-AB62-8C5F57FBAB20}" destId="{A5526B8F-F698-4EB5-A886-FF3EF8ED0C88}" srcOrd="2" destOrd="0" parTransId="{46ADDEF0-0861-4D95-BC8F-738D327A5444}" sibTransId="{53FBDF04-D82F-4C1C-99F5-657115777F40}"/>
    <dgm:cxn modelId="{9C610D3A-0489-44E3-86BA-E918ECF02B1B}" srcId="{59F882E5-75A4-4A78-B39B-DE13F3828E3E}" destId="{5681C830-1D4F-4B8F-8C24-CAA168B48EEA}" srcOrd="0" destOrd="0" parTransId="{625EDD1A-F92E-4685-A561-14AFA522E455}" sibTransId="{EAAB22EF-F05B-4E49-BDB4-906DBD6703BF}"/>
    <dgm:cxn modelId="{47498616-BB4C-49A1-9FF7-A79816134E38}" srcId="{41423A48-5E56-43CD-AB62-8C5F57FBAB20}" destId="{4536E65B-6339-4AD1-BB1F-ABBD3AE3D3D9}" srcOrd="0" destOrd="0" parTransId="{A072C538-7FCF-498A-A0D6-52C73C34CC10}" sibTransId="{01B7BD4D-BDA6-4373-BE4B-48F029A1183D}"/>
    <dgm:cxn modelId="{CB3FD5BC-1FAF-4619-9079-A57A511B6858}" type="presOf" srcId="{A5526B8F-F698-4EB5-A886-FF3EF8ED0C88}" destId="{3CD42A70-EB37-4D6D-8DFE-CA32D2752A83}" srcOrd="0" destOrd="0" presId="urn:microsoft.com/office/officeart/2005/8/layout/lProcess2"/>
    <dgm:cxn modelId="{484F8FE5-6B96-4DFF-9B60-FFBD8D62E939}" type="presOf" srcId="{41423A48-5E56-43CD-AB62-8C5F57FBAB20}" destId="{D8870504-F7F1-48C6-B2AA-4281591C694D}" srcOrd="1" destOrd="0" presId="urn:microsoft.com/office/officeart/2005/8/layout/lProcess2"/>
    <dgm:cxn modelId="{597AFB27-B55B-4298-98DA-0407DBC01BD7}" type="presOf" srcId="{59F882E5-75A4-4A78-B39B-DE13F3828E3E}" destId="{96784EC8-59FF-4C06-87E0-73642008465A}" srcOrd="1" destOrd="0" presId="urn:microsoft.com/office/officeart/2005/8/layout/lProcess2"/>
    <dgm:cxn modelId="{CB9CBE50-D2D5-4DBA-B7F6-4E7EC1190013}" type="presOf" srcId="{F922DC71-AAE1-4F6E-B7E6-E369C3E914F8}" destId="{4248B716-2EB1-4EE3-B6D1-63C278557D15}" srcOrd="0" destOrd="0" presId="urn:microsoft.com/office/officeart/2005/8/layout/lProcess2"/>
    <dgm:cxn modelId="{B58D1745-E9C4-4FAE-8040-D77F8A3D1A62}" srcId="{F8404193-D4A8-418A-AD47-60A6779FCDD5}" destId="{F922DC71-AAE1-4F6E-B7E6-E369C3E914F8}" srcOrd="1" destOrd="0" parTransId="{73572339-3B95-4096-91A7-680433965084}" sibTransId="{70C32ECA-0AF4-42E0-95B7-6BF3E7C43368}"/>
    <dgm:cxn modelId="{7994DB0D-0A35-4550-9A36-F2B703BE7210}" type="presOf" srcId="{F8404193-D4A8-418A-AD47-60A6779FCDD5}" destId="{E625F075-4566-481B-B0FF-988DE15A1CCC}" srcOrd="0" destOrd="0" presId="urn:microsoft.com/office/officeart/2005/8/layout/lProcess2"/>
    <dgm:cxn modelId="{2B8E00C1-4B22-4EC2-9D1A-D40BB4A47204}" srcId="{D34FF6F2-BA75-44C0-9D78-61AD6C80EBCD}" destId="{F8404193-D4A8-418A-AD47-60A6779FCDD5}" srcOrd="1" destOrd="0" parTransId="{8C080C18-D39E-404D-9BC8-9D041E87190A}" sibTransId="{D50C0AE0-089F-4B5B-9953-7CEFECA8B425}"/>
    <dgm:cxn modelId="{4A3D439E-D128-4A34-BD90-DD855EE34A1E}" type="presOf" srcId="{41423A48-5E56-43CD-AB62-8C5F57FBAB20}" destId="{3153AC18-6115-4328-B641-079AAAF7864F}" srcOrd="0" destOrd="0" presId="urn:microsoft.com/office/officeart/2005/8/layout/lProcess2"/>
    <dgm:cxn modelId="{6B2718D7-334A-4DC4-911B-2F6729E5DA4F}" type="presOf" srcId="{EEEBA742-9CAC-4640-BCAB-D46BC8799D00}" destId="{B25420D6-7BE3-4143-B5EC-BDA62544EA8A}" srcOrd="0" destOrd="0" presId="urn:microsoft.com/office/officeart/2005/8/layout/lProcess2"/>
    <dgm:cxn modelId="{5EF50585-7BE9-4FD0-9881-A8DF0EDBEA3F}" type="presOf" srcId="{F8404193-D4A8-418A-AD47-60A6779FCDD5}" destId="{A0903254-F027-4FF0-A30B-925AB85A89FE}" srcOrd="1" destOrd="0" presId="urn:microsoft.com/office/officeart/2005/8/layout/lProcess2"/>
    <dgm:cxn modelId="{751C0971-4466-4B1E-8D60-0BE9D74BEAA8}" srcId="{59F882E5-75A4-4A78-B39B-DE13F3828E3E}" destId="{F6D2709C-8A98-4051-B56D-2F5DCFC7846D}" srcOrd="1" destOrd="0" parTransId="{4D25D244-8EE5-4DF8-A127-E2472F130DA3}" sibTransId="{F8226269-F619-4425-AEF8-46B4744440E7}"/>
    <dgm:cxn modelId="{E2528F8D-2BBE-44D0-94BF-ACF246624AD5}" srcId="{41423A48-5E56-43CD-AB62-8C5F57FBAB20}" destId="{EEEBA742-9CAC-4640-BCAB-D46BC8799D00}" srcOrd="4" destOrd="0" parTransId="{69BF5BDF-7C7C-4B25-8E4E-97D5BADABE21}" sibTransId="{075C3940-24AE-4613-9553-957730E5037F}"/>
    <dgm:cxn modelId="{2869365C-256D-43BC-8478-436255232BF3}" type="presOf" srcId="{59F882E5-75A4-4A78-B39B-DE13F3828E3E}" destId="{ED39DB24-94EC-4B23-B98E-57DFA31053F4}" srcOrd="0" destOrd="0" presId="urn:microsoft.com/office/officeart/2005/8/layout/lProcess2"/>
    <dgm:cxn modelId="{5A588676-D2CB-4611-815C-9D2FEEB49C69}" srcId="{D34FF6F2-BA75-44C0-9D78-61AD6C80EBCD}" destId="{59F882E5-75A4-4A78-B39B-DE13F3828E3E}" srcOrd="2" destOrd="0" parTransId="{B6B59A96-80CE-4130-9FF1-B206D831B28E}" sibTransId="{441E64C1-372B-4A6E-86A3-EB6026CD3E3E}"/>
    <dgm:cxn modelId="{A803ABE1-0D3D-436C-95BD-038B0B41B188}" type="presOf" srcId="{84BD2236-3B26-406F-8684-BAC4C4672986}" destId="{66640FF5-EC5C-450F-9162-25B1B1598998}" srcOrd="0" destOrd="0" presId="urn:microsoft.com/office/officeart/2005/8/layout/lProcess2"/>
    <dgm:cxn modelId="{E26E1F55-BBFD-4AE0-A6EE-313C6EC9F489}" type="presParOf" srcId="{E10E2F26-6F73-41FB-B297-0E043D5ADFEA}" destId="{CE69940B-1C04-4D75-9E64-1534A32DB0A0}" srcOrd="0" destOrd="0" presId="urn:microsoft.com/office/officeart/2005/8/layout/lProcess2"/>
    <dgm:cxn modelId="{2A4064CF-6313-4C29-957D-8D92D8699EA5}" type="presParOf" srcId="{CE69940B-1C04-4D75-9E64-1534A32DB0A0}" destId="{3153AC18-6115-4328-B641-079AAAF7864F}" srcOrd="0" destOrd="0" presId="urn:microsoft.com/office/officeart/2005/8/layout/lProcess2"/>
    <dgm:cxn modelId="{A0DE450B-2F52-4B28-AEDD-89352001EBBD}" type="presParOf" srcId="{CE69940B-1C04-4D75-9E64-1534A32DB0A0}" destId="{D8870504-F7F1-48C6-B2AA-4281591C694D}" srcOrd="1" destOrd="0" presId="urn:microsoft.com/office/officeart/2005/8/layout/lProcess2"/>
    <dgm:cxn modelId="{7A8C776D-92EC-4E33-A4DE-3B17E7CECAFD}" type="presParOf" srcId="{CE69940B-1C04-4D75-9E64-1534A32DB0A0}" destId="{C9AF8DB3-5D3D-4C77-A78A-10448F748BBD}" srcOrd="2" destOrd="0" presId="urn:microsoft.com/office/officeart/2005/8/layout/lProcess2"/>
    <dgm:cxn modelId="{9C8B833D-81FA-486F-A89F-357AAF1731D4}" type="presParOf" srcId="{C9AF8DB3-5D3D-4C77-A78A-10448F748BBD}" destId="{F6D6847D-5433-440C-BA0E-1A5350880102}" srcOrd="0" destOrd="0" presId="urn:microsoft.com/office/officeart/2005/8/layout/lProcess2"/>
    <dgm:cxn modelId="{965EC81F-AB44-422D-9DD1-4D3E1CCD71B9}" type="presParOf" srcId="{F6D6847D-5433-440C-BA0E-1A5350880102}" destId="{F8FAF8F6-1C81-4FB5-81DB-BE56887AF499}" srcOrd="0" destOrd="0" presId="urn:microsoft.com/office/officeart/2005/8/layout/lProcess2"/>
    <dgm:cxn modelId="{7C693994-238B-45A1-A404-52A75E80674B}" type="presParOf" srcId="{F6D6847D-5433-440C-BA0E-1A5350880102}" destId="{103EAFB4-0CFB-4C04-9930-DF0F2B72E117}" srcOrd="1" destOrd="0" presId="urn:microsoft.com/office/officeart/2005/8/layout/lProcess2"/>
    <dgm:cxn modelId="{2631DD6C-27A7-46E8-81B4-BE1B4FCA4E40}" type="presParOf" srcId="{F6D6847D-5433-440C-BA0E-1A5350880102}" destId="{66640FF5-EC5C-450F-9162-25B1B1598998}" srcOrd="2" destOrd="0" presId="urn:microsoft.com/office/officeart/2005/8/layout/lProcess2"/>
    <dgm:cxn modelId="{689852B9-A88F-4F42-89BE-CD0980ADD257}" type="presParOf" srcId="{F6D6847D-5433-440C-BA0E-1A5350880102}" destId="{8CD1A695-AEE9-44E0-A482-4B9519FFF3C2}" srcOrd="3" destOrd="0" presId="urn:microsoft.com/office/officeart/2005/8/layout/lProcess2"/>
    <dgm:cxn modelId="{DDEADCEC-F324-478A-BE0F-A99150CC858F}" type="presParOf" srcId="{F6D6847D-5433-440C-BA0E-1A5350880102}" destId="{3CD42A70-EB37-4D6D-8DFE-CA32D2752A83}" srcOrd="4" destOrd="0" presId="urn:microsoft.com/office/officeart/2005/8/layout/lProcess2"/>
    <dgm:cxn modelId="{A50FAE16-2994-4835-BB8D-50C6DCC29170}" type="presParOf" srcId="{F6D6847D-5433-440C-BA0E-1A5350880102}" destId="{EF62CF3C-224B-4F35-B72E-3CEDC0610E75}" srcOrd="5" destOrd="0" presId="urn:microsoft.com/office/officeart/2005/8/layout/lProcess2"/>
    <dgm:cxn modelId="{C72B4534-A7D6-426B-932E-8E68863B0911}" type="presParOf" srcId="{F6D6847D-5433-440C-BA0E-1A5350880102}" destId="{AA7C4BBE-5552-49BF-BFDC-6E548444F650}" srcOrd="6" destOrd="0" presId="urn:microsoft.com/office/officeart/2005/8/layout/lProcess2"/>
    <dgm:cxn modelId="{A6DC6214-49BC-4C29-96E3-A78E09BA7061}" type="presParOf" srcId="{F6D6847D-5433-440C-BA0E-1A5350880102}" destId="{DED69162-C76F-4119-9512-15097080D7FD}" srcOrd="7" destOrd="0" presId="urn:microsoft.com/office/officeart/2005/8/layout/lProcess2"/>
    <dgm:cxn modelId="{C8E44352-0690-41B4-85C5-1CCC9A7246FB}" type="presParOf" srcId="{F6D6847D-5433-440C-BA0E-1A5350880102}" destId="{B25420D6-7BE3-4143-B5EC-BDA62544EA8A}" srcOrd="8" destOrd="0" presId="urn:microsoft.com/office/officeart/2005/8/layout/lProcess2"/>
    <dgm:cxn modelId="{6DD2F237-395E-4D43-BD65-3F76E2959EB1}" type="presParOf" srcId="{F6D6847D-5433-440C-BA0E-1A5350880102}" destId="{6A02D425-4F79-45AD-85BB-E1495CE418BA}" srcOrd="9" destOrd="0" presId="urn:microsoft.com/office/officeart/2005/8/layout/lProcess2"/>
    <dgm:cxn modelId="{59873103-F212-49D4-B0D8-F247709ABC4A}" type="presParOf" srcId="{F6D6847D-5433-440C-BA0E-1A5350880102}" destId="{9D5D127C-AF25-4FA2-908D-AE1EFED734F5}" srcOrd="10" destOrd="0" presId="urn:microsoft.com/office/officeart/2005/8/layout/lProcess2"/>
    <dgm:cxn modelId="{20685365-339E-4C78-BEA0-F3286B3C492C}" type="presParOf" srcId="{E10E2F26-6F73-41FB-B297-0E043D5ADFEA}" destId="{C4D0FB29-37A1-4268-B4A0-72B2803F9F78}" srcOrd="1" destOrd="0" presId="urn:microsoft.com/office/officeart/2005/8/layout/lProcess2"/>
    <dgm:cxn modelId="{B3062871-EB52-4055-97B6-A2135950E544}" type="presParOf" srcId="{E10E2F26-6F73-41FB-B297-0E043D5ADFEA}" destId="{67BA416D-41AA-4C85-9285-4713257BD9BB}" srcOrd="2" destOrd="0" presId="urn:microsoft.com/office/officeart/2005/8/layout/lProcess2"/>
    <dgm:cxn modelId="{CF5A1D41-F205-4EE3-83F9-35D69A1E68E9}" type="presParOf" srcId="{67BA416D-41AA-4C85-9285-4713257BD9BB}" destId="{E625F075-4566-481B-B0FF-988DE15A1CCC}" srcOrd="0" destOrd="0" presId="urn:microsoft.com/office/officeart/2005/8/layout/lProcess2"/>
    <dgm:cxn modelId="{5F63FC13-DE7F-4489-B41F-7C7886271EA9}" type="presParOf" srcId="{67BA416D-41AA-4C85-9285-4713257BD9BB}" destId="{A0903254-F027-4FF0-A30B-925AB85A89FE}" srcOrd="1" destOrd="0" presId="urn:microsoft.com/office/officeart/2005/8/layout/lProcess2"/>
    <dgm:cxn modelId="{32FEB3F5-2D2F-418A-9570-E946653626E0}" type="presParOf" srcId="{67BA416D-41AA-4C85-9285-4713257BD9BB}" destId="{E6E4CF3D-8A5A-4033-90AD-2582CA41C47B}" srcOrd="2" destOrd="0" presId="urn:microsoft.com/office/officeart/2005/8/layout/lProcess2"/>
    <dgm:cxn modelId="{7B843A26-FF8A-4297-BE1C-6D40F3F3BCB1}" type="presParOf" srcId="{E6E4CF3D-8A5A-4033-90AD-2582CA41C47B}" destId="{C73C2045-7EDD-4F6E-8E08-1F5F977F85B6}" srcOrd="0" destOrd="0" presId="urn:microsoft.com/office/officeart/2005/8/layout/lProcess2"/>
    <dgm:cxn modelId="{0C8249A4-195E-4C52-90FF-5C0E5174CCFD}" type="presParOf" srcId="{C73C2045-7EDD-4F6E-8E08-1F5F977F85B6}" destId="{E17E69A7-FE08-4FB4-A3A6-4513B6843950}" srcOrd="0" destOrd="0" presId="urn:microsoft.com/office/officeart/2005/8/layout/lProcess2"/>
    <dgm:cxn modelId="{CB782E81-E23A-4FC4-9C55-306DD2406F96}" type="presParOf" srcId="{C73C2045-7EDD-4F6E-8E08-1F5F977F85B6}" destId="{7D10FC91-1095-40A4-9FB5-8AFF190141F6}" srcOrd="1" destOrd="0" presId="urn:microsoft.com/office/officeart/2005/8/layout/lProcess2"/>
    <dgm:cxn modelId="{C4250265-7E51-49C9-8B68-667A7657EA15}" type="presParOf" srcId="{C73C2045-7EDD-4F6E-8E08-1F5F977F85B6}" destId="{4248B716-2EB1-4EE3-B6D1-63C278557D15}" srcOrd="2" destOrd="0" presId="urn:microsoft.com/office/officeart/2005/8/layout/lProcess2"/>
    <dgm:cxn modelId="{3F4D6973-9322-4B75-8050-97DD47AD97AF}" type="presParOf" srcId="{C73C2045-7EDD-4F6E-8E08-1F5F977F85B6}" destId="{F0F36F0F-F90F-4E5B-8B6B-45F269E146D3}" srcOrd="3" destOrd="0" presId="urn:microsoft.com/office/officeart/2005/8/layout/lProcess2"/>
    <dgm:cxn modelId="{EC9EC400-8428-4FF5-9AD6-B6FF4FAA890B}" type="presParOf" srcId="{C73C2045-7EDD-4F6E-8E08-1F5F977F85B6}" destId="{19E490CE-82AE-4B22-A6BA-288C83AE9DD9}" srcOrd="4" destOrd="0" presId="urn:microsoft.com/office/officeart/2005/8/layout/lProcess2"/>
    <dgm:cxn modelId="{C620BB2B-91F8-40BF-8B06-BF29057688B0}" type="presParOf" srcId="{C73C2045-7EDD-4F6E-8E08-1F5F977F85B6}" destId="{24BD1C46-C1C2-4231-BCD3-2A0A8D82C329}" srcOrd="5" destOrd="0" presId="urn:microsoft.com/office/officeart/2005/8/layout/lProcess2"/>
    <dgm:cxn modelId="{9D6CFA08-FFD6-4F83-9365-316A2DF1775D}" type="presParOf" srcId="{C73C2045-7EDD-4F6E-8E08-1F5F977F85B6}" destId="{800864B7-A68F-4AEA-B13F-972E8795ABD7}" srcOrd="6" destOrd="0" presId="urn:microsoft.com/office/officeart/2005/8/layout/lProcess2"/>
    <dgm:cxn modelId="{5744442A-C1D2-4681-B176-405B0F8FD1A5}" type="presParOf" srcId="{E10E2F26-6F73-41FB-B297-0E043D5ADFEA}" destId="{39A3B603-EDC2-4164-94A3-C34A01A2C5A4}" srcOrd="3" destOrd="0" presId="urn:microsoft.com/office/officeart/2005/8/layout/lProcess2"/>
    <dgm:cxn modelId="{F941D315-78ED-44B4-BBA8-E749CBF6B627}" type="presParOf" srcId="{E10E2F26-6F73-41FB-B297-0E043D5ADFEA}" destId="{8E2C3DAF-AFC2-433C-B867-1AE2DE0DBB01}" srcOrd="4" destOrd="0" presId="urn:microsoft.com/office/officeart/2005/8/layout/lProcess2"/>
    <dgm:cxn modelId="{C25CD83D-4570-45D6-A131-A8C80934D6FE}" type="presParOf" srcId="{8E2C3DAF-AFC2-433C-B867-1AE2DE0DBB01}" destId="{ED39DB24-94EC-4B23-B98E-57DFA31053F4}" srcOrd="0" destOrd="0" presId="urn:microsoft.com/office/officeart/2005/8/layout/lProcess2"/>
    <dgm:cxn modelId="{242A42BC-670F-4FBD-A4D7-6F8CFEDD8669}" type="presParOf" srcId="{8E2C3DAF-AFC2-433C-B867-1AE2DE0DBB01}" destId="{96784EC8-59FF-4C06-87E0-73642008465A}" srcOrd="1" destOrd="0" presId="urn:microsoft.com/office/officeart/2005/8/layout/lProcess2"/>
    <dgm:cxn modelId="{F079197B-751E-4557-A95F-BCB6D5C79510}" type="presParOf" srcId="{8E2C3DAF-AFC2-433C-B867-1AE2DE0DBB01}" destId="{14C800D9-B48C-4EEE-A5C4-F1E0A8650599}" srcOrd="2" destOrd="0" presId="urn:microsoft.com/office/officeart/2005/8/layout/lProcess2"/>
    <dgm:cxn modelId="{401D9D56-CA19-4CD3-B29E-9E70628F2F8F}" type="presParOf" srcId="{14C800D9-B48C-4EEE-A5C4-F1E0A8650599}" destId="{AF7908ED-2F1E-4B07-AFE1-021436D37D5F}" srcOrd="0" destOrd="0" presId="urn:microsoft.com/office/officeart/2005/8/layout/lProcess2"/>
    <dgm:cxn modelId="{BDB6FBC8-FAB6-4ECC-9EA0-2CAEEEB0D6BD}" type="presParOf" srcId="{AF7908ED-2F1E-4B07-AFE1-021436D37D5F}" destId="{63CC1854-630C-4059-970C-120F7359D5A0}" srcOrd="0" destOrd="0" presId="urn:microsoft.com/office/officeart/2005/8/layout/lProcess2"/>
    <dgm:cxn modelId="{C286F45E-D9F7-43E6-8918-BD9E11E81B8B}" type="presParOf" srcId="{AF7908ED-2F1E-4B07-AFE1-021436D37D5F}" destId="{DFE1222C-75A3-4F63-8378-A44202F3AB05}" srcOrd="1" destOrd="0" presId="urn:microsoft.com/office/officeart/2005/8/layout/lProcess2"/>
    <dgm:cxn modelId="{66B95AD9-2CEB-4C87-8939-ED99C37B75DA}" type="presParOf" srcId="{AF7908ED-2F1E-4B07-AFE1-021436D37D5F}" destId="{C5462E45-206B-4BAD-8A30-B53DBDB959C2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0139DD-4406-48E8-8DEE-5CE0CB85F9C8}" type="doc">
      <dgm:prSet loTypeId="urn:microsoft.com/office/officeart/2005/8/layout/radial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7F1DD07-AA9D-4B54-846B-746BC96F97E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Развитие системы образования</a:t>
          </a:r>
          <a:endParaRPr lang="ru-RU" sz="2000" b="1" dirty="0">
            <a:solidFill>
              <a:schemeClr val="tx1"/>
            </a:solidFill>
          </a:endParaRPr>
        </a:p>
      </dgm:t>
    </dgm:pt>
    <dgm:pt modelId="{17E13842-0DC6-4A7F-9F47-8F3581296645}" type="parTrans" cxnId="{3FCF81E7-5079-47E2-BE97-32374495F46F}">
      <dgm:prSet/>
      <dgm:spPr/>
      <dgm:t>
        <a:bodyPr/>
        <a:lstStyle/>
        <a:p>
          <a:endParaRPr lang="ru-RU"/>
        </a:p>
      </dgm:t>
    </dgm:pt>
    <dgm:pt modelId="{87C4A7B1-337B-48D0-99B3-8AA7CAC33C69}" type="sibTrans" cxnId="{3FCF81E7-5079-47E2-BE97-32374495F46F}">
      <dgm:prSet/>
      <dgm:spPr/>
      <dgm:t>
        <a:bodyPr/>
        <a:lstStyle/>
        <a:p>
          <a:endParaRPr lang="ru-RU"/>
        </a:p>
      </dgm:t>
    </dgm:pt>
    <dgm:pt modelId="{321A608F-289C-4824-904C-93E5F6693EE5}">
      <dgm:prSet phldrT="[Текст]" custT="1"/>
      <dgm:spPr/>
      <dgm:t>
        <a:bodyPr/>
        <a:lstStyle/>
        <a:p>
          <a:r>
            <a:rPr lang="ru-RU" sz="2000" dirty="0" smtClean="0"/>
            <a:t>                          </a:t>
          </a:r>
          <a:r>
            <a:rPr lang="ru-RU" sz="2000" b="1" dirty="0" smtClean="0"/>
            <a:t>352,9 млн.рублей  </a:t>
          </a:r>
          <a:endParaRPr lang="ru-RU" sz="2000" b="1" dirty="0"/>
        </a:p>
      </dgm:t>
    </dgm:pt>
    <dgm:pt modelId="{46D507A9-9940-40B0-A052-5C82A8E400DC}" type="parTrans" cxnId="{5070A5E2-742A-45F7-925C-E687A7D823B5}">
      <dgm:prSet/>
      <dgm:spPr/>
      <dgm:t>
        <a:bodyPr/>
        <a:lstStyle/>
        <a:p>
          <a:endParaRPr lang="ru-RU"/>
        </a:p>
      </dgm:t>
    </dgm:pt>
    <dgm:pt modelId="{712AC986-7D2E-4A83-BC30-7E02ADB6A1E7}" type="sibTrans" cxnId="{5070A5E2-742A-45F7-925C-E687A7D823B5}">
      <dgm:prSet/>
      <dgm:spPr/>
      <dgm:t>
        <a:bodyPr/>
        <a:lstStyle/>
        <a:p>
          <a:endParaRPr lang="ru-RU"/>
        </a:p>
      </dgm:t>
    </dgm:pt>
    <dgm:pt modelId="{4E48233D-C743-4C73-84DF-333A3DE6A1D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Поддержка и развитие дошкольного образования</a:t>
          </a:r>
          <a:endParaRPr lang="ru-RU" sz="2000" b="1" dirty="0">
            <a:solidFill>
              <a:schemeClr val="tx1"/>
            </a:solidFill>
          </a:endParaRPr>
        </a:p>
      </dgm:t>
    </dgm:pt>
    <dgm:pt modelId="{4527AE19-29F2-4438-A2F6-FF1DA6AD9C08}" type="parTrans" cxnId="{D8397186-D062-4982-B625-7E730836A09A}">
      <dgm:prSet/>
      <dgm:spPr/>
      <dgm:t>
        <a:bodyPr/>
        <a:lstStyle/>
        <a:p>
          <a:endParaRPr lang="ru-RU"/>
        </a:p>
      </dgm:t>
    </dgm:pt>
    <dgm:pt modelId="{B156AD03-161F-45C6-A5A6-AD0C8E0A4FED}" type="sibTrans" cxnId="{D8397186-D062-4982-B625-7E730836A09A}">
      <dgm:prSet/>
      <dgm:spPr/>
      <dgm:t>
        <a:bodyPr/>
        <a:lstStyle/>
        <a:p>
          <a:endParaRPr lang="ru-RU"/>
        </a:p>
      </dgm:t>
    </dgm:pt>
    <dgm:pt modelId="{35484A99-17F9-4725-BAA0-C0622C2C7035}">
      <dgm:prSet phldrT="[Текст]" custT="1"/>
      <dgm:spPr/>
      <dgm:t>
        <a:bodyPr/>
        <a:lstStyle/>
        <a:p>
          <a:r>
            <a:rPr lang="ru-RU" sz="2000" b="1" dirty="0" smtClean="0"/>
            <a:t>               135,5 млн.рублей</a:t>
          </a:r>
          <a:endParaRPr lang="ru-RU" sz="2000" b="1" dirty="0"/>
        </a:p>
      </dgm:t>
    </dgm:pt>
    <dgm:pt modelId="{C0E080FE-1765-4837-91A7-B82DEBD478A7}" type="parTrans" cxnId="{11FAC8BF-E335-43C7-BAFE-5FAE0293D487}">
      <dgm:prSet/>
      <dgm:spPr/>
      <dgm:t>
        <a:bodyPr/>
        <a:lstStyle/>
        <a:p>
          <a:endParaRPr lang="ru-RU"/>
        </a:p>
      </dgm:t>
    </dgm:pt>
    <dgm:pt modelId="{C77DF870-74CE-4FCB-BE35-003A69CCD719}" type="sibTrans" cxnId="{11FAC8BF-E335-43C7-BAFE-5FAE0293D487}">
      <dgm:prSet/>
      <dgm:spPr/>
      <dgm:t>
        <a:bodyPr/>
        <a:lstStyle/>
        <a:p>
          <a:endParaRPr lang="ru-RU"/>
        </a:p>
      </dgm:t>
    </dgm:pt>
    <dgm:pt modelId="{87FB9A48-0D76-48F5-A0F3-FA14FE1FC604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Безопасность образовательных учреждений</a:t>
          </a:r>
          <a:endParaRPr lang="ru-RU" sz="2000" b="1" dirty="0">
            <a:solidFill>
              <a:schemeClr val="tx1"/>
            </a:solidFill>
          </a:endParaRPr>
        </a:p>
      </dgm:t>
    </dgm:pt>
    <dgm:pt modelId="{3E76F5ED-915B-439B-8351-7FCF3288AD93}" type="parTrans" cxnId="{750F3147-52EB-4DD4-BBF9-C1356B0C6273}">
      <dgm:prSet/>
      <dgm:spPr/>
      <dgm:t>
        <a:bodyPr/>
        <a:lstStyle/>
        <a:p>
          <a:endParaRPr lang="ru-RU"/>
        </a:p>
      </dgm:t>
    </dgm:pt>
    <dgm:pt modelId="{618C10A4-69CA-4158-93BD-941D7CC426E1}" type="sibTrans" cxnId="{750F3147-52EB-4DD4-BBF9-C1356B0C6273}">
      <dgm:prSet/>
      <dgm:spPr/>
      <dgm:t>
        <a:bodyPr/>
        <a:lstStyle/>
        <a:p>
          <a:endParaRPr lang="ru-RU"/>
        </a:p>
      </dgm:t>
    </dgm:pt>
    <dgm:pt modelId="{D356ED0E-F6B2-423F-9BF0-55BF2B9FD5ED}">
      <dgm:prSet phldrT="[Текст]" custT="1"/>
      <dgm:spPr/>
      <dgm:t>
        <a:bodyPr/>
        <a:lstStyle/>
        <a:p>
          <a:r>
            <a:rPr lang="ru-RU" sz="800" dirty="0" smtClean="0"/>
            <a:t>   </a:t>
          </a:r>
          <a:r>
            <a:rPr lang="ru-RU" sz="5500" dirty="0" smtClean="0"/>
            <a:t>         </a:t>
          </a:r>
          <a:r>
            <a:rPr lang="ru-RU" sz="2000" dirty="0" smtClean="0"/>
            <a:t>          </a:t>
          </a:r>
          <a:r>
            <a:rPr lang="ru-RU" sz="2000" b="1" dirty="0" smtClean="0"/>
            <a:t>6,9 млн.рублей</a:t>
          </a:r>
          <a:endParaRPr lang="ru-RU" sz="2000" b="1" dirty="0"/>
        </a:p>
      </dgm:t>
    </dgm:pt>
    <dgm:pt modelId="{4734E99E-7AB7-41CF-8B50-B4A04C5CAB95}" type="parTrans" cxnId="{C3BFB0C0-42F7-42A9-BAD0-366203692D12}">
      <dgm:prSet/>
      <dgm:spPr/>
      <dgm:t>
        <a:bodyPr/>
        <a:lstStyle/>
        <a:p>
          <a:endParaRPr lang="ru-RU"/>
        </a:p>
      </dgm:t>
    </dgm:pt>
    <dgm:pt modelId="{F91E17B4-35D3-4546-B1BF-B2E5A33D86AB}" type="sibTrans" cxnId="{C3BFB0C0-42F7-42A9-BAD0-366203692D12}">
      <dgm:prSet/>
      <dgm:spPr/>
      <dgm:t>
        <a:bodyPr/>
        <a:lstStyle/>
        <a:p>
          <a:endParaRPr lang="ru-RU"/>
        </a:p>
      </dgm:t>
    </dgm:pt>
    <dgm:pt modelId="{64ADE884-6369-4DAF-9B37-D3F63F234140}" type="pres">
      <dgm:prSet presAssocID="{960139DD-4406-48E8-8DEE-5CE0CB85F9C8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C01DB8-82FD-4B5F-8041-A96E7EACD517}" type="pres">
      <dgm:prSet presAssocID="{960139DD-4406-48E8-8DEE-5CE0CB85F9C8}" presName="cycle" presStyleCnt="0"/>
      <dgm:spPr/>
    </dgm:pt>
    <dgm:pt modelId="{D0E5CD2B-6FFC-48AC-9A71-04ACAD8FA04B}" type="pres">
      <dgm:prSet presAssocID="{960139DD-4406-48E8-8DEE-5CE0CB85F9C8}" presName="centerShape" presStyleCnt="0"/>
      <dgm:spPr/>
    </dgm:pt>
    <dgm:pt modelId="{228F0251-3BE4-426B-A1FA-DD9E25A47173}" type="pres">
      <dgm:prSet presAssocID="{960139DD-4406-48E8-8DEE-5CE0CB85F9C8}" presName="connSite" presStyleLbl="node1" presStyleIdx="0" presStyleCnt="4"/>
      <dgm:spPr/>
    </dgm:pt>
    <dgm:pt modelId="{225157F4-E88F-4EBB-8773-E4CF37468902}" type="pres">
      <dgm:prSet presAssocID="{960139DD-4406-48E8-8DEE-5CE0CB85F9C8}" presName="visible" presStyleLbl="node1" presStyleIdx="0" presStyleCnt="4" custLinFactNeighborX="143" custLinFactNeighborY="-677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</dgm:pt>
    <dgm:pt modelId="{BC4F9C9F-044D-4EA6-A040-0E1491FE8CC2}" type="pres">
      <dgm:prSet presAssocID="{17E13842-0DC6-4A7F-9F47-8F3581296645}" presName="Name25" presStyleLbl="parChTrans1D1" presStyleIdx="0" presStyleCnt="3"/>
      <dgm:spPr/>
      <dgm:t>
        <a:bodyPr/>
        <a:lstStyle/>
        <a:p>
          <a:endParaRPr lang="ru-RU"/>
        </a:p>
      </dgm:t>
    </dgm:pt>
    <dgm:pt modelId="{761E8941-DC59-4B3D-B453-DBE8678E8FF4}" type="pres">
      <dgm:prSet presAssocID="{67F1DD07-AA9D-4B54-846B-746BC96F97E0}" presName="node" presStyleCnt="0"/>
      <dgm:spPr/>
    </dgm:pt>
    <dgm:pt modelId="{817B6E26-FB90-4A7A-9CBD-E787E211B1F9}" type="pres">
      <dgm:prSet presAssocID="{67F1DD07-AA9D-4B54-846B-746BC96F97E0}" presName="parentNode" presStyleLbl="node1" presStyleIdx="1" presStyleCnt="4" custScaleX="152796" custScaleY="1021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BD0C4-4583-4124-AB47-586B5A66DDED}" type="pres">
      <dgm:prSet presAssocID="{67F1DD07-AA9D-4B54-846B-746BC96F97E0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B30612-C1FF-4DDB-88D3-F951E6A39AD6}" type="pres">
      <dgm:prSet presAssocID="{4527AE19-29F2-4438-A2F6-FF1DA6AD9C08}" presName="Name25" presStyleLbl="parChTrans1D1" presStyleIdx="1" presStyleCnt="3"/>
      <dgm:spPr/>
      <dgm:t>
        <a:bodyPr/>
        <a:lstStyle/>
        <a:p>
          <a:endParaRPr lang="ru-RU"/>
        </a:p>
      </dgm:t>
    </dgm:pt>
    <dgm:pt modelId="{3D8E9B03-7B4A-4739-9E7D-594195C44198}" type="pres">
      <dgm:prSet presAssocID="{4E48233D-C743-4C73-84DF-333A3DE6A1DF}" presName="node" presStyleCnt="0"/>
      <dgm:spPr/>
    </dgm:pt>
    <dgm:pt modelId="{D4FE888C-DFF5-499A-8374-7627961EA40A}" type="pres">
      <dgm:prSet presAssocID="{4E48233D-C743-4C73-84DF-333A3DE6A1DF}" presName="parentNode" presStyleLbl="node1" presStyleIdx="2" presStyleCnt="4" custScaleX="1451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BEFCF0-2CB9-4885-8DA1-D8AFA9E4670E}" type="pres">
      <dgm:prSet presAssocID="{4E48233D-C743-4C73-84DF-333A3DE6A1DF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6C124E-2FFC-49DE-9F73-C13FA3323146}" type="pres">
      <dgm:prSet presAssocID="{3E76F5ED-915B-439B-8351-7FCF3288AD93}" presName="Name25" presStyleLbl="parChTrans1D1" presStyleIdx="2" presStyleCnt="3"/>
      <dgm:spPr/>
      <dgm:t>
        <a:bodyPr/>
        <a:lstStyle/>
        <a:p>
          <a:endParaRPr lang="ru-RU"/>
        </a:p>
      </dgm:t>
    </dgm:pt>
    <dgm:pt modelId="{EE8488C9-A660-4118-AAE5-06DBB773F113}" type="pres">
      <dgm:prSet presAssocID="{87FB9A48-0D76-48F5-A0F3-FA14FE1FC604}" presName="node" presStyleCnt="0"/>
      <dgm:spPr/>
    </dgm:pt>
    <dgm:pt modelId="{FB94301C-179F-443B-8842-3A874661AD67}" type="pres">
      <dgm:prSet presAssocID="{87FB9A48-0D76-48F5-A0F3-FA14FE1FC604}" presName="parentNode" presStyleLbl="node1" presStyleIdx="3" presStyleCnt="4" custScaleX="1725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187F36-D24D-4EBD-89A7-0AB2597C640D}" type="pres">
      <dgm:prSet presAssocID="{87FB9A48-0D76-48F5-A0F3-FA14FE1FC604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9DA52D-9A48-464B-96A3-CFDF554BCE29}" type="presOf" srcId="{4E48233D-C743-4C73-84DF-333A3DE6A1DF}" destId="{D4FE888C-DFF5-499A-8374-7627961EA40A}" srcOrd="0" destOrd="0" presId="urn:microsoft.com/office/officeart/2005/8/layout/radial2"/>
    <dgm:cxn modelId="{5070A5E2-742A-45F7-925C-E687A7D823B5}" srcId="{67F1DD07-AA9D-4B54-846B-746BC96F97E0}" destId="{321A608F-289C-4824-904C-93E5F6693EE5}" srcOrd="0" destOrd="0" parTransId="{46D507A9-9940-40B0-A052-5C82A8E400DC}" sibTransId="{712AC986-7D2E-4A83-BC30-7E02ADB6A1E7}"/>
    <dgm:cxn modelId="{D8397186-D062-4982-B625-7E730836A09A}" srcId="{960139DD-4406-48E8-8DEE-5CE0CB85F9C8}" destId="{4E48233D-C743-4C73-84DF-333A3DE6A1DF}" srcOrd="1" destOrd="0" parTransId="{4527AE19-29F2-4438-A2F6-FF1DA6AD9C08}" sibTransId="{B156AD03-161F-45C6-A5A6-AD0C8E0A4FED}"/>
    <dgm:cxn modelId="{EA13ADB0-DA7A-43DF-AA6C-B40690991AFD}" type="presOf" srcId="{321A608F-289C-4824-904C-93E5F6693EE5}" destId="{B1ABD0C4-4583-4124-AB47-586B5A66DDED}" srcOrd="0" destOrd="0" presId="urn:microsoft.com/office/officeart/2005/8/layout/radial2"/>
    <dgm:cxn modelId="{58F3C1F8-7242-4DA1-AE00-3CFC77919C33}" type="presOf" srcId="{35484A99-17F9-4725-BAA0-C0622C2C7035}" destId="{E5BEFCF0-2CB9-4885-8DA1-D8AFA9E4670E}" srcOrd="0" destOrd="0" presId="urn:microsoft.com/office/officeart/2005/8/layout/radial2"/>
    <dgm:cxn modelId="{B5B248F4-20C3-4D46-BBCC-CF2CA8ADE32C}" type="presOf" srcId="{17E13842-0DC6-4A7F-9F47-8F3581296645}" destId="{BC4F9C9F-044D-4EA6-A040-0E1491FE8CC2}" srcOrd="0" destOrd="0" presId="urn:microsoft.com/office/officeart/2005/8/layout/radial2"/>
    <dgm:cxn modelId="{E7B14BB1-6ABF-44CA-9C48-2F7EF83DD94C}" type="presOf" srcId="{D356ED0E-F6B2-423F-9BF0-55BF2B9FD5ED}" destId="{90187F36-D24D-4EBD-89A7-0AB2597C640D}" srcOrd="0" destOrd="0" presId="urn:microsoft.com/office/officeart/2005/8/layout/radial2"/>
    <dgm:cxn modelId="{D8A96BCA-A9CD-49A6-9D0C-2B3F01715214}" type="presOf" srcId="{87FB9A48-0D76-48F5-A0F3-FA14FE1FC604}" destId="{FB94301C-179F-443B-8842-3A874661AD67}" srcOrd="0" destOrd="0" presId="urn:microsoft.com/office/officeart/2005/8/layout/radial2"/>
    <dgm:cxn modelId="{DB9D6992-26F6-4B3F-BABC-AB1DC1E903F9}" type="presOf" srcId="{4527AE19-29F2-4438-A2F6-FF1DA6AD9C08}" destId="{85B30612-C1FF-4DDB-88D3-F951E6A39AD6}" srcOrd="0" destOrd="0" presId="urn:microsoft.com/office/officeart/2005/8/layout/radial2"/>
    <dgm:cxn modelId="{C3BFB0C0-42F7-42A9-BAD0-366203692D12}" srcId="{87FB9A48-0D76-48F5-A0F3-FA14FE1FC604}" destId="{D356ED0E-F6B2-423F-9BF0-55BF2B9FD5ED}" srcOrd="0" destOrd="0" parTransId="{4734E99E-7AB7-41CF-8B50-B4A04C5CAB95}" sibTransId="{F91E17B4-35D3-4546-B1BF-B2E5A33D86AB}"/>
    <dgm:cxn modelId="{3FCF81E7-5079-47E2-BE97-32374495F46F}" srcId="{960139DD-4406-48E8-8DEE-5CE0CB85F9C8}" destId="{67F1DD07-AA9D-4B54-846B-746BC96F97E0}" srcOrd="0" destOrd="0" parTransId="{17E13842-0DC6-4A7F-9F47-8F3581296645}" sibTransId="{87C4A7B1-337B-48D0-99B3-8AA7CAC33C69}"/>
    <dgm:cxn modelId="{4A505C85-4957-4E4A-B86C-80A7B87F34ED}" type="presOf" srcId="{3E76F5ED-915B-439B-8351-7FCF3288AD93}" destId="{8E6C124E-2FFC-49DE-9F73-C13FA3323146}" srcOrd="0" destOrd="0" presId="urn:microsoft.com/office/officeart/2005/8/layout/radial2"/>
    <dgm:cxn modelId="{11FAC8BF-E335-43C7-BAFE-5FAE0293D487}" srcId="{4E48233D-C743-4C73-84DF-333A3DE6A1DF}" destId="{35484A99-17F9-4725-BAA0-C0622C2C7035}" srcOrd="0" destOrd="0" parTransId="{C0E080FE-1765-4837-91A7-B82DEBD478A7}" sibTransId="{C77DF870-74CE-4FCB-BE35-003A69CCD719}"/>
    <dgm:cxn modelId="{EFFADAE8-B1D9-440A-A60F-DD12E129A0BB}" type="presOf" srcId="{960139DD-4406-48E8-8DEE-5CE0CB85F9C8}" destId="{64ADE884-6369-4DAF-9B37-D3F63F234140}" srcOrd="0" destOrd="0" presId="urn:microsoft.com/office/officeart/2005/8/layout/radial2"/>
    <dgm:cxn modelId="{443643B2-E529-4245-9721-1FFE6F138CF5}" type="presOf" srcId="{67F1DD07-AA9D-4B54-846B-746BC96F97E0}" destId="{817B6E26-FB90-4A7A-9CBD-E787E211B1F9}" srcOrd="0" destOrd="0" presId="urn:microsoft.com/office/officeart/2005/8/layout/radial2"/>
    <dgm:cxn modelId="{750F3147-52EB-4DD4-BBF9-C1356B0C6273}" srcId="{960139DD-4406-48E8-8DEE-5CE0CB85F9C8}" destId="{87FB9A48-0D76-48F5-A0F3-FA14FE1FC604}" srcOrd="2" destOrd="0" parTransId="{3E76F5ED-915B-439B-8351-7FCF3288AD93}" sibTransId="{618C10A4-69CA-4158-93BD-941D7CC426E1}"/>
    <dgm:cxn modelId="{343D52A4-2641-45F0-BE26-88FBE2910E7B}" type="presParOf" srcId="{64ADE884-6369-4DAF-9B37-D3F63F234140}" destId="{44C01DB8-82FD-4B5F-8041-A96E7EACD517}" srcOrd="0" destOrd="0" presId="urn:microsoft.com/office/officeart/2005/8/layout/radial2"/>
    <dgm:cxn modelId="{7D3BE830-6EE4-488C-B816-58CC02A361B0}" type="presParOf" srcId="{44C01DB8-82FD-4B5F-8041-A96E7EACD517}" destId="{D0E5CD2B-6FFC-48AC-9A71-04ACAD8FA04B}" srcOrd="0" destOrd="0" presId="urn:microsoft.com/office/officeart/2005/8/layout/radial2"/>
    <dgm:cxn modelId="{9209A711-6156-4A8E-A48D-19A8240DF741}" type="presParOf" srcId="{D0E5CD2B-6FFC-48AC-9A71-04ACAD8FA04B}" destId="{228F0251-3BE4-426B-A1FA-DD9E25A47173}" srcOrd="0" destOrd="0" presId="urn:microsoft.com/office/officeart/2005/8/layout/radial2"/>
    <dgm:cxn modelId="{65298354-E96C-49BE-A166-9F94F6B1E17D}" type="presParOf" srcId="{D0E5CD2B-6FFC-48AC-9A71-04ACAD8FA04B}" destId="{225157F4-E88F-4EBB-8773-E4CF37468902}" srcOrd="1" destOrd="0" presId="urn:microsoft.com/office/officeart/2005/8/layout/radial2"/>
    <dgm:cxn modelId="{2AA96D11-A0E0-4934-B521-754128F83967}" type="presParOf" srcId="{44C01DB8-82FD-4B5F-8041-A96E7EACD517}" destId="{BC4F9C9F-044D-4EA6-A040-0E1491FE8CC2}" srcOrd="1" destOrd="0" presId="urn:microsoft.com/office/officeart/2005/8/layout/radial2"/>
    <dgm:cxn modelId="{8C97413F-E8F6-474F-B7D9-0FB09CB91B9A}" type="presParOf" srcId="{44C01DB8-82FD-4B5F-8041-A96E7EACD517}" destId="{761E8941-DC59-4B3D-B453-DBE8678E8FF4}" srcOrd="2" destOrd="0" presId="urn:microsoft.com/office/officeart/2005/8/layout/radial2"/>
    <dgm:cxn modelId="{BC56AA27-D551-479C-B04A-040415FA9ACF}" type="presParOf" srcId="{761E8941-DC59-4B3D-B453-DBE8678E8FF4}" destId="{817B6E26-FB90-4A7A-9CBD-E787E211B1F9}" srcOrd="0" destOrd="0" presId="urn:microsoft.com/office/officeart/2005/8/layout/radial2"/>
    <dgm:cxn modelId="{4909A888-6676-462A-AF28-599453AC7270}" type="presParOf" srcId="{761E8941-DC59-4B3D-B453-DBE8678E8FF4}" destId="{B1ABD0C4-4583-4124-AB47-586B5A66DDED}" srcOrd="1" destOrd="0" presId="urn:microsoft.com/office/officeart/2005/8/layout/radial2"/>
    <dgm:cxn modelId="{017ECD73-18A9-4732-8129-71213A912BEE}" type="presParOf" srcId="{44C01DB8-82FD-4B5F-8041-A96E7EACD517}" destId="{85B30612-C1FF-4DDB-88D3-F951E6A39AD6}" srcOrd="3" destOrd="0" presId="urn:microsoft.com/office/officeart/2005/8/layout/radial2"/>
    <dgm:cxn modelId="{B685B38C-081A-4A01-A7C4-E8C120FA9E0D}" type="presParOf" srcId="{44C01DB8-82FD-4B5F-8041-A96E7EACD517}" destId="{3D8E9B03-7B4A-4739-9E7D-594195C44198}" srcOrd="4" destOrd="0" presId="urn:microsoft.com/office/officeart/2005/8/layout/radial2"/>
    <dgm:cxn modelId="{2BC122C0-E5A6-4EE6-BF1B-93182F1998BE}" type="presParOf" srcId="{3D8E9B03-7B4A-4739-9E7D-594195C44198}" destId="{D4FE888C-DFF5-499A-8374-7627961EA40A}" srcOrd="0" destOrd="0" presId="urn:microsoft.com/office/officeart/2005/8/layout/radial2"/>
    <dgm:cxn modelId="{2DB94AC4-7822-449F-B8FA-CDA4BC4BA532}" type="presParOf" srcId="{3D8E9B03-7B4A-4739-9E7D-594195C44198}" destId="{E5BEFCF0-2CB9-4885-8DA1-D8AFA9E4670E}" srcOrd="1" destOrd="0" presId="urn:microsoft.com/office/officeart/2005/8/layout/radial2"/>
    <dgm:cxn modelId="{54CB9B50-E07E-4F70-8619-4571D29943E1}" type="presParOf" srcId="{44C01DB8-82FD-4B5F-8041-A96E7EACD517}" destId="{8E6C124E-2FFC-49DE-9F73-C13FA3323146}" srcOrd="5" destOrd="0" presId="urn:microsoft.com/office/officeart/2005/8/layout/radial2"/>
    <dgm:cxn modelId="{A9FE4F16-1548-40D2-BCF0-DF4EB3E35A0D}" type="presParOf" srcId="{44C01DB8-82FD-4B5F-8041-A96E7EACD517}" destId="{EE8488C9-A660-4118-AAE5-06DBB773F113}" srcOrd="6" destOrd="0" presId="urn:microsoft.com/office/officeart/2005/8/layout/radial2"/>
    <dgm:cxn modelId="{D3DD3663-31B8-4E8F-A572-3983D53B9AD0}" type="presParOf" srcId="{EE8488C9-A660-4118-AAE5-06DBB773F113}" destId="{FB94301C-179F-443B-8842-3A874661AD67}" srcOrd="0" destOrd="0" presId="urn:microsoft.com/office/officeart/2005/8/layout/radial2"/>
    <dgm:cxn modelId="{F3DEA564-3556-465B-B787-86759E75A254}" type="presParOf" srcId="{EE8488C9-A660-4118-AAE5-06DBB773F113}" destId="{90187F36-D24D-4EBD-89A7-0AB2597C640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60139DD-4406-48E8-8DEE-5CE0CB85F9C8}" type="doc">
      <dgm:prSet loTypeId="urn:microsoft.com/office/officeart/2005/8/layout/cycle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7F1DD07-AA9D-4B54-846B-746BC96F97E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Доступная среда </a:t>
          </a:r>
        </a:p>
        <a:p>
          <a:r>
            <a:rPr lang="ru-RU" sz="2000" b="1" dirty="0" smtClean="0">
              <a:solidFill>
                <a:schemeClr val="tx1"/>
              </a:solidFill>
            </a:rPr>
            <a:t>75,0 тыс.рублей</a:t>
          </a:r>
          <a:endParaRPr lang="ru-RU" sz="2000" b="1" dirty="0">
            <a:solidFill>
              <a:schemeClr val="tx1"/>
            </a:solidFill>
          </a:endParaRPr>
        </a:p>
      </dgm:t>
    </dgm:pt>
    <dgm:pt modelId="{17E13842-0DC6-4A7F-9F47-8F3581296645}" type="parTrans" cxnId="{3FCF81E7-5079-47E2-BE97-32374495F46F}">
      <dgm:prSet/>
      <dgm:spPr/>
      <dgm:t>
        <a:bodyPr/>
        <a:lstStyle/>
        <a:p>
          <a:endParaRPr lang="ru-RU"/>
        </a:p>
      </dgm:t>
    </dgm:pt>
    <dgm:pt modelId="{87C4A7B1-337B-48D0-99B3-8AA7CAC33C69}" type="sibTrans" cxnId="{3FCF81E7-5079-47E2-BE97-32374495F46F}">
      <dgm:prSet/>
      <dgm:spPr/>
      <dgm:t>
        <a:bodyPr/>
        <a:lstStyle/>
        <a:p>
          <a:endParaRPr lang="ru-RU"/>
        </a:p>
      </dgm:t>
    </dgm:pt>
    <dgm:pt modelId="{4E48233D-C743-4C73-84DF-333A3DE6A1D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Социальная поддержка </a:t>
          </a:r>
          <a:r>
            <a:rPr lang="ru-RU" sz="2000" b="1" baseline="0" dirty="0" smtClean="0">
              <a:solidFill>
                <a:schemeClr val="tx1"/>
              </a:solidFill>
            </a:rPr>
            <a:t>отдельных</a:t>
          </a:r>
          <a:r>
            <a:rPr lang="ru-RU" sz="2000" b="1" dirty="0" smtClean="0">
              <a:solidFill>
                <a:schemeClr val="tx1"/>
              </a:solidFill>
            </a:rPr>
            <a:t> категорий граждан </a:t>
          </a:r>
        </a:p>
        <a:p>
          <a:r>
            <a:rPr lang="ru-RU" sz="2000" b="1" dirty="0" smtClean="0">
              <a:solidFill>
                <a:schemeClr val="tx1"/>
              </a:solidFill>
            </a:rPr>
            <a:t>3,5млн.рублей</a:t>
          </a:r>
          <a:endParaRPr lang="ru-RU" sz="2000" b="1" dirty="0">
            <a:solidFill>
              <a:schemeClr val="tx1"/>
            </a:solidFill>
          </a:endParaRPr>
        </a:p>
      </dgm:t>
    </dgm:pt>
    <dgm:pt modelId="{4527AE19-29F2-4438-A2F6-FF1DA6AD9C08}" type="parTrans" cxnId="{D8397186-D062-4982-B625-7E730836A09A}">
      <dgm:prSet/>
      <dgm:spPr/>
      <dgm:t>
        <a:bodyPr/>
        <a:lstStyle/>
        <a:p>
          <a:endParaRPr lang="ru-RU"/>
        </a:p>
      </dgm:t>
    </dgm:pt>
    <dgm:pt modelId="{B156AD03-161F-45C6-A5A6-AD0C8E0A4FED}" type="sibTrans" cxnId="{D8397186-D062-4982-B625-7E730836A09A}">
      <dgm:prSet/>
      <dgm:spPr/>
      <dgm:t>
        <a:bodyPr/>
        <a:lstStyle/>
        <a:p>
          <a:endParaRPr lang="ru-RU"/>
        </a:p>
      </dgm:t>
    </dgm:pt>
    <dgm:pt modelId="{87FB9A48-0D76-48F5-A0F3-FA14FE1FC604}">
      <dgm:prSet phldrT="[Текст]" custT="1"/>
      <dgm:spPr/>
      <dgm:t>
        <a:bodyPr/>
        <a:lstStyle/>
        <a:p>
          <a:r>
            <a:rPr lang="ru-RU" sz="2000" dirty="0" smtClean="0"/>
            <a:t> </a:t>
          </a:r>
          <a:r>
            <a:rPr lang="ru-RU" sz="2000" b="1" baseline="0" dirty="0" smtClean="0">
              <a:solidFill>
                <a:schemeClr val="tx1"/>
              </a:solidFill>
            </a:rPr>
            <a:t>Развитие социальной защиты населения </a:t>
          </a:r>
        </a:p>
        <a:p>
          <a:r>
            <a:rPr lang="ru-RU" sz="2000" b="1" baseline="0" dirty="0" smtClean="0">
              <a:solidFill>
                <a:schemeClr val="tx1"/>
              </a:solidFill>
            </a:rPr>
            <a:t>225,4млн.рублей</a:t>
          </a:r>
          <a:endParaRPr lang="ru-RU" sz="2000" b="1" baseline="0" dirty="0">
            <a:solidFill>
              <a:schemeClr val="tx1"/>
            </a:solidFill>
          </a:endParaRPr>
        </a:p>
      </dgm:t>
    </dgm:pt>
    <dgm:pt modelId="{3E76F5ED-915B-439B-8351-7FCF3288AD93}" type="parTrans" cxnId="{750F3147-52EB-4DD4-BBF9-C1356B0C6273}">
      <dgm:prSet/>
      <dgm:spPr/>
      <dgm:t>
        <a:bodyPr/>
        <a:lstStyle/>
        <a:p>
          <a:endParaRPr lang="ru-RU"/>
        </a:p>
      </dgm:t>
    </dgm:pt>
    <dgm:pt modelId="{618C10A4-69CA-4158-93BD-941D7CC426E1}" type="sibTrans" cxnId="{750F3147-52EB-4DD4-BBF9-C1356B0C6273}">
      <dgm:prSet/>
      <dgm:spPr/>
      <dgm:t>
        <a:bodyPr/>
        <a:lstStyle/>
        <a:p>
          <a:endParaRPr lang="ru-RU"/>
        </a:p>
      </dgm:t>
    </dgm:pt>
    <dgm:pt modelId="{2F8F30F9-3930-40B5-8937-3566EDCD8C4D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Организация деятельности УСЗН </a:t>
          </a:r>
        </a:p>
        <a:p>
          <a:r>
            <a:rPr lang="ru-RU" sz="2000" b="1" dirty="0" smtClean="0">
              <a:solidFill>
                <a:schemeClr val="tx1"/>
              </a:solidFill>
            </a:rPr>
            <a:t>2,2 млн.рублей</a:t>
          </a:r>
          <a:endParaRPr lang="ru-RU" sz="2000" b="1" dirty="0">
            <a:solidFill>
              <a:schemeClr val="tx1"/>
            </a:solidFill>
          </a:endParaRPr>
        </a:p>
      </dgm:t>
    </dgm:pt>
    <dgm:pt modelId="{954595AD-32A2-47FD-A635-526D5CDC7588}" type="parTrans" cxnId="{00DB127B-6FA4-4C55-BD35-F7D35E45624B}">
      <dgm:prSet/>
      <dgm:spPr/>
      <dgm:t>
        <a:bodyPr/>
        <a:lstStyle/>
        <a:p>
          <a:endParaRPr lang="ru-RU"/>
        </a:p>
      </dgm:t>
    </dgm:pt>
    <dgm:pt modelId="{A0F26FA9-AB52-4EFE-A6BF-0EC642EA0F8A}" type="sibTrans" cxnId="{00DB127B-6FA4-4C55-BD35-F7D35E45624B}">
      <dgm:prSet/>
      <dgm:spPr/>
      <dgm:t>
        <a:bodyPr/>
        <a:lstStyle/>
        <a:p>
          <a:endParaRPr lang="ru-RU"/>
        </a:p>
      </dgm:t>
    </dgm:pt>
    <dgm:pt modelId="{D9A707D9-45B0-4919-BCB2-ACC213DD3AC4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Социальная поддержка малообеспеченных граждан </a:t>
          </a:r>
        </a:p>
        <a:p>
          <a:r>
            <a:rPr lang="ru-RU" sz="2000" b="1" dirty="0" smtClean="0">
              <a:solidFill>
                <a:schemeClr val="tx1"/>
              </a:solidFill>
            </a:rPr>
            <a:t>1,7 млн.рублей</a:t>
          </a:r>
          <a:endParaRPr lang="ru-RU" sz="2000" b="1" dirty="0">
            <a:solidFill>
              <a:schemeClr val="tx1"/>
            </a:solidFill>
          </a:endParaRPr>
        </a:p>
      </dgm:t>
    </dgm:pt>
    <dgm:pt modelId="{7271A02C-7174-41D7-9FD8-5661E341C9D9}" type="parTrans" cxnId="{3424E4BC-C334-4401-A8B7-FF655582222B}">
      <dgm:prSet/>
      <dgm:spPr/>
      <dgm:t>
        <a:bodyPr/>
        <a:lstStyle/>
        <a:p>
          <a:endParaRPr lang="ru-RU"/>
        </a:p>
      </dgm:t>
    </dgm:pt>
    <dgm:pt modelId="{DF5D942E-3A43-4AB0-B3CE-5BDE85013F84}" type="sibTrans" cxnId="{3424E4BC-C334-4401-A8B7-FF655582222B}">
      <dgm:prSet/>
      <dgm:spPr/>
      <dgm:t>
        <a:bodyPr/>
        <a:lstStyle/>
        <a:p>
          <a:endParaRPr lang="ru-RU"/>
        </a:p>
      </dgm:t>
    </dgm:pt>
    <dgm:pt modelId="{6249DB4B-5057-489B-A760-90249665E7EA}" type="pres">
      <dgm:prSet presAssocID="{960139DD-4406-48E8-8DEE-5CE0CB85F9C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FA5A56-A716-4330-9309-EF1AD462A627}" type="pres">
      <dgm:prSet presAssocID="{67F1DD07-AA9D-4B54-846B-746BC96F97E0}" presName="node" presStyleLbl="node1" presStyleIdx="0" presStyleCnt="5" custScaleX="123336" custScaleY="115011" custRadScaleRad="93653" custRadScaleInc="2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47135E-87BB-48D2-9DC7-F893978A618B}" type="pres">
      <dgm:prSet presAssocID="{67F1DD07-AA9D-4B54-846B-746BC96F97E0}" presName="spNode" presStyleCnt="0"/>
      <dgm:spPr/>
    </dgm:pt>
    <dgm:pt modelId="{C5E770BD-7AE9-4BBD-907C-E9B4514E3817}" type="pres">
      <dgm:prSet presAssocID="{87C4A7B1-337B-48D0-99B3-8AA7CAC33C69}" presName="sibTrans" presStyleLbl="sibTrans1D1" presStyleIdx="0" presStyleCnt="5"/>
      <dgm:spPr/>
      <dgm:t>
        <a:bodyPr/>
        <a:lstStyle/>
        <a:p>
          <a:endParaRPr lang="ru-RU"/>
        </a:p>
      </dgm:t>
    </dgm:pt>
    <dgm:pt modelId="{764C163A-D1DB-4D28-82B0-3EE54202DECF}" type="pres">
      <dgm:prSet presAssocID="{2F8F30F9-3930-40B5-8937-3566EDCD8C4D}" presName="node" presStyleLbl="node1" presStyleIdx="1" presStyleCnt="5" custScaleX="130608" custScaleY="1871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B3411B-04AB-45F6-BFE5-2E9120219651}" type="pres">
      <dgm:prSet presAssocID="{2F8F30F9-3930-40B5-8937-3566EDCD8C4D}" presName="spNode" presStyleCnt="0"/>
      <dgm:spPr/>
    </dgm:pt>
    <dgm:pt modelId="{3CBA194C-B9C4-44D7-BD3C-6F20AD523299}" type="pres">
      <dgm:prSet presAssocID="{A0F26FA9-AB52-4EFE-A6BF-0EC642EA0F8A}" presName="sibTrans" presStyleLbl="sibTrans1D1" presStyleIdx="1" presStyleCnt="5"/>
      <dgm:spPr/>
      <dgm:t>
        <a:bodyPr/>
        <a:lstStyle/>
        <a:p>
          <a:endParaRPr lang="ru-RU"/>
        </a:p>
      </dgm:t>
    </dgm:pt>
    <dgm:pt modelId="{24F848E4-930C-4AEB-B28C-12637129A215}" type="pres">
      <dgm:prSet presAssocID="{D9A707D9-45B0-4919-BCB2-ACC213DD3AC4}" presName="node" presStyleLbl="node1" presStyleIdx="2" presStyleCnt="5" custScaleX="152453" custScaleY="121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18261F-9DD0-42C9-9319-B20487FC9F02}" type="pres">
      <dgm:prSet presAssocID="{D9A707D9-45B0-4919-BCB2-ACC213DD3AC4}" presName="spNode" presStyleCnt="0"/>
      <dgm:spPr/>
    </dgm:pt>
    <dgm:pt modelId="{A6FE41FB-FC1F-4AA5-92A1-63F4D12F1045}" type="pres">
      <dgm:prSet presAssocID="{DF5D942E-3A43-4AB0-B3CE-5BDE85013F84}" presName="sibTrans" presStyleLbl="sibTrans1D1" presStyleIdx="2" presStyleCnt="5"/>
      <dgm:spPr/>
      <dgm:t>
        <a:bodyPr/>
        <a:lstStyle/>
        <a:p>
          <a:endParaRPr lang="ru-RU"/>
        </a:p>
      </dgm:t>
    </dgm:pt>
    <dgm:pt modelId="{92D6EBE5-8A67-4BCD-AD90-EED42A29BD8C}" type="pres">
      <dgm:prSet presAssocID="{4E48233D-C743-4C73-84DF-333A3DE6A1DF}" presName="node" presStyleLbl="node1" presStyleIdx="3" presStyleCnt="5" custScaleX="125934" custScaleY="129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55FF68-84D2-4B8C-B648-AF75DDBD8019}" type="pres">
      <dgm:prSet presAssocID="{4E48233D-C743-4C73-84DF-333A3DE6A1DF}" presName="spNode" presStyleCnt="0"/>
      <dgm:spPr/>
    </dgm:pt>
    <dgm:pt modelId="{DD8EE11F-511E-4FE6-BA6B-D9FB4233D527}" type="pres">
      <dgm:prSet presAssocID="{B156AD03-161F-45C6-A5A6-AD0C8E0A4FED}" presName="sibTrans" presStyleLbl="sibTrans1D1" presStyleIdx="3" presStyleCnt="5"/>
      <dgm:spPr/>
      <dgm:t>
        <a:bodyPr/>
        <a:lstStyle/>
        <a:p>
          <a:endParaRPr lang="ru-RU"/>
        </a:p>
      </dgm:t>
    </dgm:pt>
    <dgm:pt modelId="{5893A6C1-BDB4-4CAA-A94A-F552EDF3F0D3}" type="pres">
      <dgm:prSet presAssocID="{87FB9A48-0D76-48F5-A0F3-FA14FE1FC604}" presName="node" presStyleLbl="node1" presStyleIdx="4" presStyleCnt="5" custScaleX="133579" custScaleY="185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7D3849-CAA1-4E4E-A75B-8A5A301F87B9}" type="pres">
      <dgm:prSet presAssocID="{87FB9A48-0D76-48F5-A0F3-FA14FE1FC604}" presName="spNode" presStyleCnt="0"/>
      <dgm:spPr/>
    </dgm:pt>
    <dgm:pt modelId="{0A55F938-0B68-4297-A622-B26BF6490066}" type="pres">
      <dgm:prSet presAssocID="{618C10A4-69CA-4158-93BD-941D7CC426E1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923EAA61-736F-4729-BE39-5F03EA9F620E}" type="presOf" srcId="{960139DD-4406-48E8-8DEE-5CE0CB85F9C8}" destId="{6249DB4B-5057-489B-A760-90249665E7EA}" srcOrd="0" destOrd="0" presId="urn:microsoft.com/office/officeart/2005/8/layout/cycle6"/>
    <dgm:cxn modelId="{63BB98D8-274D-40B8-9A9B-BF9868B552B9}" type="presOf" srcId="{87C4A7B1-337B-48D0-99B3-8AA7CAC33C69}" destId="{C5E770BD-7AE9-4BBD-907C-E9B4514E3817}" srcOrd="0" destOrd="0" presId="urn:microsoft.com/office/officeart/2005/8/layout/cycle6"/>
    <dgm:cxn modelId="{D8397186-D062-4982-B625-7E730836A09A}" srcId="{960139DD-4406-48E8-8DEE-5CE0CB85F9C8}" destId="{4E48233D-C743-4C73-84DF-333A3DE6A1DF}" srcOrd="3" destOrd="0" parTransId="{4527AE19-29F2-4438-A2F6-FF1DA6AD9C08}" sibTransId="{B156AD03-161F-45C6-A5A6-AD0C8E0A4FED}"/>
    <dgm:cxn modelId="{7ECBE92B-4662-467E-B259-9A2BB5F2F63E}" type="presOf" srcId="{67F1DD07-AA9D-4B54-846B-746BC96F97E0}" destId="{CCFA5A56-A716-4330-9309-EF1AD462A627}" srcOrd="0" destOrd="0" presId="urn:microsoft.com/office/officeart/2005/8/layout/cycle6"/>
    <dgm:cxn modelId="{3424E4BC-C334-4401-A8B7-FF655582222B}" srcId="{960139DD-4406-48E8-8DEE-5CE0CB85F9C8}" destId="{D9A707D9-45B0-4919-BCB2-ACC213DD3AC4}" srcOrd="2" destOrd="0" parTransId="{7271A02C-7174-41D7-9FD8-5661E341C9D9}" sibTransId="{DF5D942E-3A43-4AB0-B3CE-5BDE85013F84}"/>
    <dgm:cxn modelId="{00DB127B-6FA4-4C55-BD35-F7D35E45624B}" srcId="{960139DD-4406-48E8-8DEE-5CE0CB85F9C8}" destId="{2F8F30F9-3930-40B5-8937-3566EDCD8C4D}" srcOrd="1" destOrd="0" parTransId="{954595AD-32A2-47FD-A635-526D5CDC7588}" sibTransId="{A0F26FA9-AB52-4EFE-A6BF-0EC642EA0F8A}"/>
    <dgm:cxn modelId="{3FCF81E7-5079-47E2-BE97-32374495F46F}" srcId="{960139DD-4406-48E8-8DEE-5CE0CB85F9C8}" destId="{67F1DD07-AA9D-4B54-846B-746BC96F97E0}" srcOrd="0" destOrd="0" parTransId="{17E13842-0DC6-4A7F-9F47-8F3581296645}" sibTransId="{87C4A7B1-337B-48D0-99B3-8AA7CAC33C69}"/>
    <dgm:cxn modelId="{5502DDEF-EA7C-44EF-AC74-37C62B7057A1}" type="presOf" srcId="{B156AD03-161F-45C6-A5A6-AD0C8E0A4FED}" destId="{DD8EE11F-511E-4FE6-BA6B-D9FB4233D527}" srcOrd="0" destOrd="0" presId="urn:microsoft.com/office/officeart/2005/8/layout/cycle6"/>
    <dgm:cxn modelId="{F8A6DB1D-80E6-4B4F-8072-E2E1CF7AD408}" type="presOf" srcId="{87FB9A48-0D76-48F5-A0F3-FA14FE1FC604}" destId="{5893A6C1-BDB4-4CAA-A94A-F552EDF3F0D3}" srcOrd="0" destOrd="0" presId="urn:microsoft.com/office/officeart/2005/8/layout/cycle6"/>
    <dgm:cxn modelId="{3E81E036-3A04-4EFC-AED3-54A57478F9C6}" type="presOf" srcId="{D9A707D9-45B0-4919-BCB2-ACC213DD3AC4}" destId="{24F848E4-930C-4AEB-B28C-12637129A215}" srcOrd="0" destOrd="0" presId="urn:microsoft.com/office/officeart/2005/8/layout/cycle6"/>
    <dgm:cxn modelId="{DE6AE3DA-8AE0-4C91-96A4-A8DAFE8681E3}" type="presOf" srcId="{A0F26FA9-AB52-4EFE-A6BF-0EC642EA0F8A}" destId="{3CBA194C-B9C4-44D7-BD3C-6F20AD523299}" srcOrd="0" destOrd="0" presId="urn:microsoft.com/office/officeart/2005/8/layout/cycle6"/>
    <dgm:cxn modelId="{95100565-FA02-496D-83AD-BACCDEF70C8A}" type="presOf" srcId="{4E48233D-C743-4C73-84DF-333A3DE6A1DF}" destId="{92D6EBE5-8A67-4BCD-AD90-EED42A29BD8C}" srcOrd="0" destOrd="0" presId="urn:microsoft.com/office/officeart/2005/8/layout/cycle6"/>
    <dgm:cxn modelId="{2FC0F0EB-0201-44CA-9308-0C8ACFBB4228}" type="presOf" srcId="{618C10A4-69CA-4158-93BD-941D7CC426E1}" destId="{0A55F938-0B68-4297-A622-B26BF6490066}" srcOrd="0" destOrd="0" presId="urn:microsoft.com/office/officeart/2005/8/layout/cycle6"/>
    <dgm:cxn modelId="{750F3147-52EB-4DD4-BBF9-C1356B0C6273}" srcId="{960139DD-4406-48E8-8DEE-5CE0CB85F9C8}" destId="{87FB9A48-0D76-48F5-A0F3-FA14FE1FC604}" srcOrd="4" destOrd="0" parTransId="{3E76F5ED-915B-439B-8351-7FCF3288AD93}" sibTransId="{618C10A4-69CA-4158-93BD-941D7CC426E1}"/>
    <dgm:cxn modelId="{DA553543-5E44-4FB0-A3A2-10084577F959}" type="presOf" srcId="{DF5D942E-3A43-4AB0-B3CE-5BDE85013F84}" destId="{A6FE41FB-FC1F-4AA5-92A1-63F4D12F1045}" srcOrd="0" destOrd="0" presId="urn:microsoft.com/office/officeart/2005/8/layout/cycle6"/>
    <dgm:cxn modelId="{E4C408F6-653C-414B-8A50-F93D9981B602}" type="presOf" srcId="{2F8F30F9-3930-40B5-8937-3566EDCD8C4D}" destId="{764C163A-D1DB-4D28-82B0-3EE54202DECF}" srcOrd="0" destOrd="0" presId="urn:microsoft.com/office/officeart/2005/8/layout/cycle6"/>
    <dgm:cxn modelId="{B9F11A6D-6A12-455B-B582-066E1850C27D}" type="presParOf" srcId="{6249DB4B-5057-489B-A760-90249665E7EA}" destId="{CCFA5A56-A716-4330-9309-EF1AD462A627}" srcOrd="0" destOrd="0" presId="urn:microsoft.com/office/officeart/2005/8/layout/cycle6"/>
    <dgm:cxn modelId="{05C41F8A-5417-4BAE-8899-EA8F5BE11E80}" type="presParOf" srcId="{6249DB4B-5057-489B-A760-90249665E7EA}" destId="{7A47135E-87BB-48D2-9DC7-F893978A618B}" srcOrd="1" destOrd="0" presId="urn:microsoft.com/office/officeart/2005/8/layout/cycle6"/>
    <dgm:cxn modelId="{D1370818-508E-48F0-B7A2-F3A49E71C8E5}" type="presParOf" srcId="{6249DB4B-5057-489B-A760-90249665E7EA}" destId="{C5E770BD-7AE9-4BBD-907C-E9B4514E3817}" srcOrd="2" destOrd="0" presId="urn:microsoft.com/office/officeart/2005/8/layout/cycle6"/>
    <dgm:cxn modelId="{2FD4E90C-571A-4328-9DDC-F46782512BE1}" type="presParOf" srcId="{6249DB4B-5057-489B-A760-90249665E7EA}" destId="{764C163A-D1DB-4D28-82B0-3EE54202DECF}" srcOrd="3" destOrd="0" presId="urn:microsoft.com/office/officeart/2005/8/layout/cycle6"/>
    <dgm:cxn modelId="{24EECC2D-1664-48F2-8C53-25384463D4C3}" type="presParOf" srcId="{6249DB4B-5057-489B-A760-90249665E7EA}" destId="{3DB3411B-04AB-45F6-BFE5-2E9120219651}" srcOrd="4" destOrd="0" presId="urn:microsoft.com/office/officeart/2005/8/layout/cycle6"/>
    <dgm:cxn modelId="{8B00D831-6333-4926-825B-448347E72D3A}" type="presParOf" srcId="{6249DB4B-5057-489B-A760-90249665E7EA}" destId="{3CBA194C-B9C4-44D7-BD3C-6F20AD523299}" srcOrd="5" destOrd="0" presId="urn:microsoft.com/office/officeart/2005/8/layout/cycle6"/>
    <dgm:cxn modelId="{2174BB90-5FB8-436C-9193-13D94975695E}" type="presParOf" srcId="{6249DB4B-5057-489B-A760-90249665E7EA}" destId="{24F848E4-930C-4AEB-B28C-12637129A215}" srcOrd="6" destOrd="0" presId="urn:microsoft.com/office/officeart/2005/8/layout/cycle6"/>
    <dgm:cxn modelId="{73C5F2BA-CDE0-4ABD-8E52-140F946CB966}" type="presParOf" srcId="{6249DB4B-5057-489B-A760-90249665E7EA}" destId="{C118261F-9DD0-42C9-9319-B20487FC9F02}" srcOrd="7" destOrd="0" presId="urn:microsoft.com/office/officeart/2005/8/layout/cycle6"/>
    <dgm:cxn modelId="{14C27C27-EB3A-4B68-9836-60F4ED4328DE}" type="presParOf" srcId="{6249DB4B-5057-489B-A760-90249665E7EA}" destId="{A6FE41FB-FC1F-4AA5-92A1-63F4D12F1045}" srcOrd="8" destOrd="0" presId="urn:microsoft.com/office/officeart/2005/8/layout/cycle6"/>
    <dgm:cxn modelId="{CEBA6B87-41D3-4A91-861D-E83160A249C8}" type="presParOf" srcId="{6249DB4B-5057-489B-A760-90249665E7EA}" destId="{92D6EBE5-8A67-4BCD-AD90-EED42A29BD8C}" srcOrd="9" destOrd="0" presId="urn:microsoft.com/office/officeart/2005/8/layout/cycle6"/>
    <dgm:cxn modelId="{EC02B4BF-BBC2-4C97-8790-4550F754E512}" type="presParOf" srcId="{6249DB4B-5057-489B-A760-90249665E7EA}" destId="{6255FF68-84D2-4B8C-B648-AF75DDBD8019}" srcOrd="10" destOrd="0" presId="urn:microsoft.com/office/officeart/2005/8/layout/cycle6"/>
    <dgm:cxn modelId="{F1FC3E55-8CF8-4986-A33D-F0AA9D3EDA4B}" type="presParOf" srcId="{6249DB4B-5057-489B-A760-90249665E7EA}" destId="{DD8EE11F-511E-4FE6-BA6B-D9FB4233D527}" srcOrd="11" destOrd="0" presId="urn:microsoft.com/office/officeart/2005/8/layout/cycle6"/>
    <dgm:cxn modelId="{DA4632A6-F062-496E-9BE3-8FA266AE6D95}" type="presParOf" srcId="{6249DB4B-5057-489B-A760-90249665E7EA}" destId="{5893A6C1-BDB4-4CAA-A94A-F552EDF3F0D3}" srcOrd="12" destOrd="0" presId="urn:microsoft.com/office/officeart/2005/8/layout/cycle6"/>
    <dgm:cxn modelId="{CFA16192-5770-43EE-B401-A42233AE2A1F}" type="presParOf" srcId="{6249DB4B-5057-489B-A760-90249665E7EA}" destId="{017D3849-CAA1-4E4E-A75B-8A5A301F87B9}" srcOrd="13" destOrd="0" presId="urn:microsoft.com/office/officeart/2005/8/layout/cycle6"/>
    <dgm:cxn modelId="{581990CD-9A93-4375-9E6C-41FB99BE9EB8}" type="presParOf" srcId="{6249DB4B-5057-489B-A760-90249665E7EA}" destId="{0A55F938-0B68-4297-A622-B26BF6490066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53D9F39-4D95-433E-821A-B82666C886E8}" type="doc">
      <dgm:prSet loTypeId="urn:microsoft.com/office/officeart/2005/8/layout/radial6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60EB506-6C9F-45A9-B2AB-25565573E71A}">
      <dgm:prSet phldrT="[Текст]" custT="1"/>
      <dgm:spPr/>
      <dgm:t>
        <a:bodyPr/>
        <a:lstStyle/>
        <a:p>
          <a:endParaRPr lang="ru-RU" sz="3200" b="1" dirty="0"/>
        </a:p>
      </dgm:t>
    </dgm:pt>
    <dgm:pt modelId="{08D5CA03-E471-4B44-BA0D-B5A7FA4B7FC0}" type="parTrans" cxnId="{A376436E-EF9E-42FB-99B7-7B541FD3D4FE}">
      <dgm:prSet/>
      <dgm:spPr/>
      <dgm:t>
        <a:bodyPr/>
        <a:lstStyle/>
        <a:p>
          <a:endParaRPr lang="ru-RU"/>
        </a:p>
      </dgm:t>
    </dgm:pt>
    <dgm:pt modelId="{F3151679-74A5-4C3D-AE15-F751236D2F79}" type="sibTrans" cxnId="{A376436E-EF9E-42FB-99B7-7B541FD3D4FE}">
      <dgm:prSet/>
      <dgm:spPr/>
      <dgm:t>
        <a:bodyPr/>
        <a:lstStyle/>
        <a:p>
          <a:endParaRPr lang="ru-RU"/>
        </a:p>
      </dgm:t>
    </dgm:pt>
    <dgm:pt modelId="{9411A7AC-C7D7-459F-BFC2-B48E5977541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7030A0"/>
              </a:solidFill>
            </a:rPr>
            <a:t>Обеспечение доступным жильем 22,5 млн.рублей</a:t>
          </a:r>
          <a:endParaRPr lang="ru-RU" sz="2000" b="1" dirty="0">
            <a:solidFill>
              <a:srgbClr val="7030A0"/>
            </a:solidFill>
          </a:endParaRPr>
        </a:p>
      </dgm:t>
    </dgm:pt>
    <dgm:pt modelId="{AE9EFEAD-BDAD-4CC3-B86E-250E6D77E9FD}" type="parTrans" cxnId="{3C918E0F-B7F6-4027-9A83-F624354E4AA7}">
      <dgm:prSet/>
      <dgm:spPr/>
      <dgm:t>
        <a:bodyPr/>
        <a:lstStyle/>
        <a:p>
          <a:endParaRPr lang="ru-RU"/>
        </a:p>
      </dgm:t>
    </dgm:pt>
    <dgm:pt modelId="{5238E9E8-BA3F-4A36-AB1A-935AFECAC9E0}" type="sibTrans" cxnId="{3C918E0F-B7F6-4027-9A83-F624354E4AA7}">
      <dgm:prSet/>
      <dgm:spPr/>
      <dgm:t>
        <a:bodyPr/>
        <a:lstStyle/>
        <a:p>
          <a:endParaRPr lang="ru-RU"/>
        </a:p>
      </dgm:t>
    </dgm:pt>
    <dgm:pt modelId="{D88AEA4D-3FD2-4875-B5D5-44F93740BB5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7030A0"/>
              </a:solidFill>
            </a:rPr>
            <a:t>Дорожный фонд </a:t>
          </a:r>
        </a:p>
        <a:p>
          <a:r>
            <a:rPr lang="ru-RU" sz="2000" b="1" dirty="0" smtClean="0">
              <a:solidFill>
                <a:srgbClr val="7030A0"/>
              </a:solidFill>
            </a:rPr>
            <a:t>15,4 млн.рублей</a:t>
          </a:r>
          <a:endParaRPr lang="ru-RU" sz="2000" b="1" dirty="0">
            <a:solidFill>
              <a:srgbClr val="7030A0"/>
            </a:solidFill>
          </a:endParaRPr>
        </a:p>
      </dgm:t>
    </dgm:pt>
    <dgm:pt modelId="{108EFEA2-EB88-4F01-B0A4-BF0ECA961D76}" type="parTrans" cxnId="{B59D4446-B6E4-4D96-852B-4F9E1F263777}">
      <dgm:prSet/>
      <dgm:spPr/>
      <dgm:t>
        <a:bodyPr/>
        <a:lstStyle/>
        <a:p>
          <a:endParaRPr lang="ru-RU"/>
        </a:p>
      </dgm:t>
    </dgm:pt>
    <dgm:pt modelId="{69C214BD-95F1-49AD-9D27-B1278FDD1480}" type="sibTrans" cxnId="{B59D4446-B6E4-4D96-852B-4F9E1F263777}">
      <dgm:prSet/>
      <dgm:spPr/>
      <dgm:t>
        <a:bodyPr/>
        <a:lstStyle/>
        <a:p>
          <a:endParaRPr lang="ru-RU"/>
        </a:p>
      </dgm:t>
    </dgm:pt>
    <dgm:pt modelId="{9A36976F-C086-4602-80F7-AF83CD4828A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7030A0"/>
              </a:solidFill>
            </a:rPr>
            <a:t>Чистая вода</a:t>
          </a:r>
        </a:p>
        <a:p>
          <a:r>
            <a:rPr lang="ru-RU" sz="2000" b="1" dirty="0" smtClean="0">
              <a:solidFill>
                <a:srgbClr val="7030A0"/>
              </a:solidFill>
            </a:rPr>
            <a:t>0,5 млн.рублей</a:t>
          </a:r>
          <a:endParaRPr lang="ru-RU" sz="2000" b="1" dirty="0">
            <a:solidFill>
              <a:srgbClr val="7030A0"/>
            </a:solidFill>
          </a:endParaRPr>
        </a:p>
      </dgm:t>
    </dgm:pt>
    <dgm:pt modelId="{1C8F1E11-D155-4150-8059-3E8B9DEAB8E0}" type="parTrans" cxnId="{B72147DF-B61E-4837-86C3-E6E03FDF97B0}">
      <dgm:prSet/>
      <dgm:spPr/>
      <dgm:t>
        <a:bodyPr/>
        <a:lstStyle/>
        <a:p>
          <a:endParaRPr lang="ru-RU"/>
        </a:p>
      </dgm:t>
    </dgm:pt>
    <dgm:pt modelId="{E102D67C-63EB-4A28-B776-2F46D9FC22B6}" type="sibTrans" cxnId="{B72147DF-B61E-4837-86C3-E6E03FDF97B0}">
      <dgm:prSet/>
      <dgm:spPr/>
      <dgm:t>
        <a:bodyPr/>
        <a:lstStyle/>
        <a:p>
          <a:endParaRPr lang="ru-RU"/>
        </a:p>
      </dgm:t>
    </dgm:pt>
    <dgm:pt modelId="{632A8A64-228E-4555-AD19-14435A7E200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7030A0"/>
              </a:solidFill>
            </a:rPr>
            <a:t>Управление в сфере ЖКХ </a:t>
          </a:r>
        </a:p>
        <a:p>
          <a:r>
            <a:rPr lang="ru-RU" sz="2000" b="1" dirty="0" smtClean="0">
              <a:solidFill>
                <a:srgbClr val="7030A0"/>
              </a:solidFill>
            </a:rPr>
            <a:t>10,7 млн.рублей</a:t>
          </a:r>
          <a:endParaRPr lang="ru-RU" sz="2000" b="1" dirty="0">
            <a:solidFill>
              <a:srgbClr val="7030A0"/>
            </a:solidFill>
          </a:endParaRPr>
        </a:p>
      </dgm:t>
    </dgm:pt>
    <dgm:pt modelId="{2911EA03-EC12-4264-BE7D-45EDF862B3B0}" type="parTrans" cxnId="{88476CBE-9267-4AA1-B50E-9B6D3A349545}">
      <dgm:prSet/>
      <dgm:spPr/>
      <dgm:t>
        <a:bodyPr/>
        <a:lstStyle/>
        <a:p>
          <a:endParaRPr lang="ru-RU"/>
        </a:p>
      </dgm:t>
    </dgm:pt>
    <dgm:pt modelId="{85037E70-5A56-4F39-AFE2-0B482060932E}" type="sibTrans" cxnId="{88476CBE-9267-4AA1-B50E-9B6D3A349545}">
      <dgm:prSet/>
      <dgm:spPr/>
      <dgm:t>
        <a:bodyPr/>
        <a:lstStyle/>
        <a:p>
          <a:endParaRPr lang="ru-RU"/>
        </a:p>
      </dgm:t>
    </dgm:pt>
    <dgm:pt modelId="{B20A1903-013A-4ABD-B7EB-E1CBAB2CF793}" type="pres">
      <dgm:prSet presAssocID="{A53D9F39-4D95-433E-821A-B82666C886E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E826C3-819A-4922-B795-3923EF223324}" type="pres">
      <dgm:prSet presAssocID="{360EB506-6C9F-45A9-B2AB-25565573E71A}" presName="centerShape" presStyleLbl="node0" presStyleIdx="0" presStyleCnt="1"/>
      <dgm:spPr/>
      <dgm:t>
        <a:bodyPr/>
        <a:lstStyle/>
        <a:p>
          <a:endParaRPr lang="ru-RU"/>
        </a:p>
      </dgm:t>
    </dgm:pt>
    <dgm:pt modelId="{33167624-AAD3-40BB-91B3-7E4E79B1F651}" type="pres">
      <dgm:prSet presAssocID="{9411A7AC-C7D7-459F-BFC2-B48E59775419}" presName="node" presStyleLbl="node1" presStyleIdx="0" presStyleCnt="4" custScaleX="256666" custScaleY="99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6A294C-1E01-4C81-A92B-7B7D708F1118}" type="pres">
      <dgm:prSet presAssocID="{9411A7AC-C7D7-459F-BFC2-B48E59775419}" presName="dummy" presStyleCnt="0"/>
      <dgm:spPr/>
    </dgm:pt>
    <dgm:pt modelId="{650C4A75-AF7C-44BD-8686-B6583D3C2009}" type="pres">
      <dgm:prSet presAssocID="{5238E9E8-BA3F-4A36-AB1A-935AFECAC9E0}" presName="sibTrans" presStyleLbl="sibTrans2D1" presStyleIdx="0" presStyleCnt="4"/>
      <dgm:spPr/>
      <dgm:t>
        <a:bodyPr/>
        <a:lstStyle/>
        <a:p>
          <a:endParaRPr lang="ru-RU"/>
        </a:p>
      </dgm:t>
    </dgm:pt>
    <dgm:pt modelId="{D7672A4C-29F9-4DA1-8E9B-27B296AFDD7D}" type="pres">
      <dgm:prSet presAssocID="{D88AEA4D-3FD2-4875-B5D5-44F93740BB56}" presName="node" presStyleLbl="node1" presStyleIdx="1" presStyleCnt="4" custScaleX="196525" custScaleY="120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D8CF25-360B-4977-8B92-937CD7195742}" type="pres">
      <dgm:prSet presAssocID="{D88AEA4D-3FD2-4875-B5D5-44F93740BB56}" presName="dummy" presStyleCnt="0"/>
      <dgm:spPr/>
    </dgm:pt>
    <dgm:pt modelId="{ED779FF2-E10D-454C-88DD-225833462272}" type="pres">
      <dgm:prSet presAssocID="{69C214BD-95F1-49AD-9D27-B1278FDD1480}" presName="sibTrans" presStyleLbl="sibTrans2D1" presStyleIdx="1" presStyleCnt="4"/>
      <dgm:spPr/>
      <dgm:t>
        <a:bodyPr/>
        <a:lstStyle/>
        <a:p>
          <a:endParaRPr lang="ru-RU"/>
        </a:p>
      </dgm:t>
    </dgm:pt>
    <dgm:pt modelId="{7C18B2DE-8433-4251-8ED2-41DD9F4C8B6D}" type="pres">
      <dgm:prSet presAssocID="{9A36976F-C086-4602-80F7-AF83CD4828A2}" presName="node" presStyleLbl="node1" presStyleIdx="2" presStyleCnt="4" custScaleX="2488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1DA4F5-441E-4A6B-947D-B5D764C0216F}" type="pres">
      <dgm:prSet presAssocID="{9A36976F-C086-4602-80F7-AF83CD4828A2}" presName="dummy" presStyleCnt="0"/>
      <dgm:spPr/>
    </dgm:pt>
    <dgm:pt modelId="{A7B22D53-8A42-4BA2-915F-B31C7711AA31}" type="pres">
      <dgm:prSet presAssocID="{E102D67C-63EB-4A28-B776-2F46D9FC22B6}" presName="sibTrans" presStyleLbl="sibTrans2D1" presStyleIdx="2" presStyleCnt="4"/>
      <dgm:spPr/>
      <dgm:t>
        <a:bodyPr/>
        <a:lstStyle/>
        <a:p>
          <a:endParaRPr lang="ru-RU"/>
        </a:p>
      </dgm:t>
    </dgm:pt>
    <dgm:pt modelId="{206299E6-5D4F-4A26-8111-BC372109C725}" type="pres">
      <dgm:prSet presAssocID="{632A8A64-228E-4555-AD19-14435A7E200C}" presName="node" presStyleLbl="node1" presStyleIdx="3" presStyleCnt="4" custScaleX="185670" custScaleY="144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20B525-26C9-4898-A604-9A26AEB84A3E}" type="pres">
      <dgm:prSet presAssocID="{632A8A64-228E-4555-AD19-14435A7E200C}" presName="dummy" presStyleCnt="0"/>
      <dgm:spPr/>
    </dgm:pt>
    <dgm:pt modelId="{E363799B-45B7-4A55-B92A-B78CC377CA68}" type="pres">
      <dgm:prSet presAssocID="{85037E70-5A56-4F39-AFE2-0B482060932E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4B3C5DC3-E437-420C-B182-E815FF44278F}" type="presOf" srcId="{69C214BD-95F1-49AD-9D27-B1278FDD1480}" destId="{ED779FF2-E10D-454C-88DD-225833462272}" srcOrd="0" destOrd="0" presId="urn:microsoft.com/office/officeart/2005/8/layout/radial6"/>
    <dgm:cxn modelId="{3C918E0F-B7F6-4027-9A83-F624354E4AA7}" srcId="{360EB506-6C9F-45A9-B2AB-25565573E71A}" destId="{9411A7AC-C7D7-459F-BFC2-B48E59775419}" srcOrd="0" destOrd="0" parTransId="{AE9EFEAD-BDAD-4CC3-B86E-250E6D77E9FD}" sibTransId="{5238E9E8-BA3F-4A36-AB1A-935AFECAC9E0}"/>
    <dgm:cxn modelId="{8F163665-DC39-46E2-A01E-FB2DDC8E16D2}" type="presOf" srcId="{A53D9F39-4D95-433E-821A-B82666C886E8}" destId="{B20A1903-013A-4ABD-B7EB-E1CBAB2CF793}" srcOrd="0" destOrd="0" presId="urn:microsoft.com/office/officeart/2005/8/layout/radial6"/>
    <dgm:cxn modelId="{88476CBE-9267-4AA1-B50E-9B6D3A349545}" srcId="{360EB506-6C9F-45A9-B2AB-25565573E71A}" destId="{632A8A64-228E-4555-AD19-14435A7E200C}" srcOrd="3" destOrd="0" parTransId="{2911EA03-EC12-4264-BE7D-45EDF862B3B0}" sibTransId="{85037E70-5A56-4F39-AFE2-0B482060932E}"/>
    <dgm:cxn modelId="{242FEE69-B914-4509-995F-091429DD7B83}" type="presOf" srcId="{9A36976F-C086-4602-80F7-AF83CD4828A2}" destId="{7C18B2DE-8433-4251-8ED2-41DD9F4C8B6D}" srcOrd="0" destOrd="0" presId="urn:microsoft.com/office/officeart/2005/8/layout/radial6"/>
    <dgm:cxn modelId="{A376436E-EF9E-42FB-99B7-7B541FD3D4FE}" srcId="{A53D9F39-4D95-433E-821A-B82666C886E8}" destId="{360EB506-6C9F-45A9-B2AB-25565573E71A}" srcOrd="0" destOrd="0" parTransId="{08D5CA03-E471-4B44-BA0D-B5A7FA4B7FC0}" sibTransId="{F3151679-74A5-4C3D-AE15-F751236D2F79}"/>
    <dgm:cxn modelId="{1EB986A1-F746-48A3-A0EB-1CF1F1459316}" type="presOf" srcId="{9411A7AC-C7D7-459F-BFC2-B48E59775419}" destId="{33167624-AAD3-40BB-91B3-7E4E79B1F651}" srcOrd="0" destOrd="0" presId="urn:microsoft.com/office/officeart/2005/8/layout/radial6"/>
    <dgm:cxn modelId="{46BB6A5F-423A-4BC4-96F3-2D4520E92219}" type="presOf" srcId="{D88AEA4D-3FD2-4875-B5D5-44F93740BB56}" destId="{D7672A4C-29F9-4DA1-8E9B-27B296AFDD7D}" srcOrd="0" destOrd="0" presId="urn:microsoft.com/office/officeart/2005/8/layout/radial6"/>
    <dgm:cxn modelId="{B72147DF-B61E-4837-86C3-E6E03FDF97B0}" srcId="{360EB506-6C9F-45A9-B2AB-25565573E71A}" destId="{9A36976F-C086-4602-80F7-AF83CD4828A2}" srcOrd="2" destOrd="0" parTransId="{1C8F1E11-D155-4150-8059-3E8B9DEAB8E0}" sibTransId="{E102D67C-63EB-4A28-B776-2F46D9FC22B6}"/>
    <dgm:cxn modelId="{F1149E36-C440-4C84-A6DC-0AE6C4BE9051}" type="presOf" srcId="{5238E9E8-BA3F-4A36-AB1A-935AFECAC9E0}" destId="{650C4A75-AF7C-44BD-8686-B6583D3C2009}" srcOrd="0" destOrd="0" presId="urn:microsoft.com/office/officeart/2005/8/layout/radial6"/>
    <dgm:cxn modelId="{FAF08C96-17C8-4D4A-B80C-88F4D4201682}" type="presOf" srcId="{85037E70-5A56-4F39-AFE2-0B482060932E}" destId="{E363799B-45B7-4A55-B92A-B78CC377CA68}" srcOrd="0" destOrd="0" presId="urn:microsoft.com/office/officeart/2005/8/layout/radial6"/>
    <dgm:cxn modelId="{0A4CAD0F-00F6-486B-9245-5AC073CF1C3C}" type="presOf" srcId="{E102D67C-63EB-4A28-B776-2F46D9FC22B6}" destId="{A7B22D53-8A42-4BA2-915F-B31C7711AA31}" srcOrd="0" destOrd="0" presId="urn:microsoft.com/office/officeart/2005/8/layout/radial6"/>
    <dgm:cxn modelId="{B59D4446-B6E4-4D96-852B-4F9E1F263777}" srcId="{360EB506-6C9F-45A9-B2AB-25565573E71A}" destId="{D88AEA4D-3FD2-4875-B5D5-44F93740BB56}" srcOrd="1" destOrd="0" parTransId="{108EFEA2-EB88-4F01-B0A4-BF0ECA961D76}" sibTransId="{69C214BD-95F1-49AD-9D27-B1278FDD1480}"/>
    <dgm:cxn modelId="{E68EB3FB-8F6B-4BB3-8D5E-02DC36F1D0BD}" type="presOf" srcId="{360EB506-6C9F-45A9-B2AB-25565573E71A}" destId="{C4E826C3-819A-4922-B795-3923EF223324}" srcOrd="0" destOrd="0" presId="urn:microsoft.com/office/officeart/2005/8/layout/radial6"/>
    <dgm:cxn modelId="{BC600C67-0F98-4E2C-A4F5-982DFD5CA55D}" type="presOf" srcId="{632A8A64-228E-4555-AD19-14435A7E200C}" destId="{206299E6-5D4F-4A26-8111-BC372109C725}" srcOrd="0" destOrd="0" presId="urn:microsoft.com/office/officeart/2005/8/layout/radial6"/>
    <dgm:cxn modelId="{16AF8919-1ADB-4096-A1CF-D3BEA5BE19E8}" type="presParOf" srcId="{B20A1903-013A-4ABD-B7EB-E1CBAB2CF793}" destId="{C4E826C3-819A-4922-B795-3923EF223324}" srcOrd="0" destOrd="0" presId="urn:microsoft.com/office/officeart/2005/8/layout/radial6"/>
    <dgm:cxn modelId="{95FA2A85-4E83-4C06-9DE7-C82E41C5121F}" type="presParOf" srcId="{B20A1903-013A-4ABD-B7EB-E1CBAB2CF793}" destId="{33167624-AAD3-40BB-91B3-7E4E79B1F651}" srcOrd="1" destOrd="0" presId="urn:microsoft.com/office/officeart/2005/8/layout/radial6"/>
    <dgm:cxn modelId="{138BC439-8F1F-43F0-9BAB-2DE80F1CD5E4}" type="presParOf" srcId="{B20A1903-013A-4ABD-B7EB-E1CBAB2CF793}" destId="{376A294C-1E01-4C81-A92B-7B7D708F1118}" srcOrd="2" destOrd="0" presId="urn:microsoft.com/office/officeart/2005/8/layout/radial6"/>
    <dgm:cxn modelId="{AAF9F84B-28B4-4CE9-891D-41E8405A6EF1}" type="presParOf" srcId="{B20A1903-013A-4ABD-B7EB-E1CBAB2CF793}" destId="{650C4A75-AF7C-44BD-8686-B6583D3C2009}" srcOrd="3" destOrd="0" presId="urn:microsoft.com/office/officeart/2005/8/layout/radial6"/>
    <dgm:cxn modelId="{62030780-0D78-4726-9A6C-454B6F48E48F}" type="presParOf" srcId="{B20A1903-013A-4ABD-B7EB-E1CBAB2CF793}" destId="{D7672A4C-29F9-4DA1-8E9B-27B296AFDD7D}" srcOrd="4" destOrd="0" presId="urn:microsoft.com/office/officeart/2005/8/layout/radial6"/>
    <dgm:cxn modelId="{B7D7D12B-6084-4D8E-B3A0-EDAE72E1DF90}" type="presParOf" srcId="{B20A1903-013A-4ABD-B7EB-E1CBAB2CF793}" destId="{6FD8CF25-360B-4977-8B92-937CD7195742}" srcOrd="5" destOrd="0" presId="urn:microsoft.com/office/officeart/2005/8/layout/radial6"/>
    <dgm:cxn modelId="{838FED46-1933-49D5-ACDF-A3734ECDB346}" type="presParOf" srcId="{B20A1903-013A-4ABD-B7EB-E1CBAB2CF793}" destId="{ED779FF2-E10D-454C-88DD-225833462272}" srcOrd="6" destOrd="0" presId="urn:microsoft.com/office/officeart/2005/8/layout/radial6"/>
    <dgm:cxn modelId="{A473CAEC-350A-4033-829A-EC21AFC4F793}" type="presParOf" srcId="{B20A1903-013A-4ABD-B7EB-E1CBAB2CF793}" destId="{7C18B2DE-8433-4251-8ED2-41DD9F4C8B6D}" srcOrd="7" destOrd="0" presId="urn:microsoft.com/office/officeart/2005/8/layout/radial6"/>
    <dgm:cxn modelId="{5488E99D-2451-4CC3-A74F-A7D9F843622B}" type="presParOf" srcId="{B20A1903-013A-4ABD-B7EB-E1CBAB2CF793}" destId="{531DA4F5-441E-4A6B-947D-B5D764C0216F}" srcOrd="8" destOrd="0" presId="urn:microsoft.com/office/officeart/2005/8/layout/radial6"/>
    <dgm:cxn modelId="{AF1A3B1C-E262-4BD8-B4ED-D00B5E40FAAD}" type="presParOf" srcId="{B20A1903-013A-4ABD-B7EB-E1CBAB2CF793}" destId="{A7B22D53-8A42-4BA2-915F-B31C7711AA31}" srcOrd="9" destOrd="0" presId="urn:microsoft.com/office/officeart/2005/8/layout/radial6"/>
    <dgm:cxn modelId="{87D31F8A-96AA-404D-A527-A4D735629A8E}" type="presParOf" srcId="{B20A1903-013A-4ABD-B7EB-E1CBAB2CF793}" destId="{206299E6-5D4F-4A26-8111-BC372109C725}" srcOrd="10" destOrd="0" presId="urn:microsoft.com/office/officeart/2005/8/layout/radial6"/>
    <dgm:cxn modelId="{03381A16-E5AE-47A7-ADA2-C8D6DF674C1D}" type="presParOf" srcId="{B20A1903-013A-4ABD-B7EB-E1CBAB2CF793}" destId="{5C20B525-26C9-4898-A604-9A26AEB84A3E}" srcOrd="11" destOrd="0" presId="urn:microsoft.com/office/officeart/2005/8/layout/radial6"/>
    <dgm:cxn modelId="{9B87B9C1-B897-408E-B05C-079CB0C6FE13}" type="presParOf" srcId="{B20A1903-013A-4ABD-B7EB-E1CBAB2CF793}" destId="{E363799B-45B7-4A55-B92A-B78CC377CA6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60139DD-4406-48E8-8DEE-5CE0CB85F9C8}" type="doc">
      <dgm:prSet loTypeId="urn:microsoft.com/office/officeart/2005/8/layout/cycle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7F1DD07-AA9D-4B54-846B-746BC96F97E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Молодежная политика </a:t>
          </a:r>
        </a:p>
        <a:p>
          <a:r>
            <a:rPr lang="ru-RU" sz="2000" b="1" dirty="0" smtClean="0">
              <a:solidFill>
                <a:schemeClr val="tx1"/>
              </a:solidFill>
            </a:rPr>
            <a:t>461,4 тыс.рублей</a:t>
          </a:r>
          <a:endParaRPr lang="ru-RU" sz="2000" b="1" dirty="0">
            <a:solidFill>
              <a:schemeClr val="tx1"/>
            </a:solidFill>
          </a:endParaRPr>
        </a:p>
      </dgm:t>
    </dgm:pt>
    <dgm:pt modelId="{17E13842-0DC6-4A7F-9F47-8F3581296645}" type="parTrans" cxnId="{3FCF81E7-5079-47E2-BE97-32374495F46F}">
      <dgm:prSet/>
      <dgm:spPr/>
      <dgm:t>
        <a:bodyPr/>
        <a:lstStyle/>
        <a:p>
          <a:endParaRPr lang="ru-RU"/>
        </a:p>
      </dgm:t>
    </dgm:pt>
    <dgm:pt modelId="{87C4A7B1-337B-48D0-99B3-8AA7CAC33C69}" type="sibTrans" cxnId="{3FCF81E7-5079-47E2-BE97-32374495F46F}">
      <dgm:prSet/>
      <dgm:spPr/>
      <dgm:t>
        <a:bodyPr/>
        <a:lstStyle/>
        <a:p>
          <a:endParaRPr lang="ru-RU"/>
        </a:p>
      </dgm:t>
    </dgm:pt>
    <dgm:pt modelId="{4E48233D-C743-4C73-84DF-333A3DE6A1D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Профилактика безнадзорности  и правонарушений </a:t>
          </a:r>
        </a:p>
        <a:p>
          <a:r>
            <a:rPr lang="ru-RU" sz="2000" b="1" dirty="0" smtClean="0">
              <a:solidFill>
                <a:schemeClr val="tx1"/>
              </a:solidFill>
            </a:rPr>
            <a:t>15,0 тыс.рублей</a:t>
          </a:r>
          <a:endParaRPr lang="ru-RU" sz="2000" b="1" dirty="0">
            <a:solidFill>
              <a:schemeClr val="tx1"/>
            </a:solidFill>
          </a:endParaRPr>
        </a:p>
      </dgm:t>
    </dgm:pt>
    <dgm:pt modelId="{4527AE19-29F2-4438-A2F6-FF1DA6AD9C08}" type="parTrans" cxnId="{D8397186-D062-4982-B625-7E730836A09A}">
      <dgm:prSet/>
      <dgm:spPr/>
      <dgm:t>
        <a:bodyPr/>
        <a:lstStyle/>
        <a:p>
          <a:endParaRPr lang="ru-RU"/>
        </a:p>
      </dgm:t>
    </dgm:pt>
    <dgm:pt modelId="{B156AD03-161F-45C6-A5A6-AD0C8E0A4FED}" type="sibTrans" cxnId="{D8397186-D062-4982-B625-7E730836A09A}">
      <dgm:prSet/>
      <dgm:spPr/>
      <dgm:t>
        <a:bodyPr/>
        <a:lstStyle/>
        <a:p>
          <a:endParaRPr lang="ru-RU"/>
        </a:p>
      </dgm:t>
    </dgm:pt>
    <dgm:pt modelId="{87FB9A48-0D76-48F5-A0F3-FA14FE1FC604}">
      <dgm:prSet phldrT="[Текст]" custT="1"/>
      <dgm:spPr/>
      <dgm:t>
        <a:bodyPr/>
        <a:lstStyle/>
        <a:p>
          <a:r>
            <a:rPr lang="ru-RU" sz="2000" dirty="0" smtClean="0"/>
            <a:t> </a:t>
          </a:r>
          <a:r>
            <a:rPr lang="ru-RU" sz="2000" b="1" dirty="0" smtClean="0">
              <a:solidFill>
                <a:schemeClr val="tx1"/>
              </a:solidFill>
            </a:rPr>
            <a:t>Патриотическое воспитание</a:t>
          </a:r>
          <a:endParaRPr lang="ru-RU" sz="2000" b="1" baseline="0" dirty="0" smtClean="0">
            <a:solidFill>
              <a:schemeClr val="tx1"/>
            </a:solidFill>
          </a:endParaRPr>
        </a:p>
        <a:p>
          <a:r>
            <a:rPr lang="ru-RU" sz="2000" b="1" baseline="0" dirty="0" smtClean="0">
              <a:solidFill>
                <a:schemeClr val="tx1"/>
              </a:solidFill>
            </a:rPr>
            <a:t>388 тыс.рублей</a:t>
          </a:r>
          <a:endParaRPr lang="ru-RU" sz="2000" b="1" baseline="0" dirty="0">
            <a:solidFill>
              <a:schemeClr val="tx1"/>
            </a:solidFill>
          </a:endParaRPr>
        </a:p>
      </dgm:t>
    </dgm:pt>
    <dgm:pt modelId="{3E76F5ED-915B-439B-8351-7FCF3288AD93}" type="parTrans" cxnId="{750F3147-52EB-4DD4-BBF9-C1356B0C6273}">
      <dgm:prSet/>
      <dgm:spPr/>
      <dgm:t>
        <a:bodyPr/>
        <a:lstStyle/>
        <a:p>
          <a:endParaRPr lang="ru-RU"/>
        </a:p>
      </dgm:t>
    </dgm:pt>
    <dgm:pt modelId="{618C10A4-69CA-4158-93BD-941D7CC426E1}" type="sibTrans" cxnId="{750F3147-52EB-4DD4-BBF9-C1356B0C6273}">
      <dgm:prSet/>
      <dgm:spPr/>
      <dgm:t>
        <a:bodyPr/>
        <a:lstStyle/>
        <a:p>
          <a:endParaRPr lang="ru-RU"/>
        </a:p>
      </dgm:t>
    </dgm:pt>
    <dgm:pt modelId="{2F8F30F9-3930-40B5-8937-3566EDCD8C4D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Профилактика детского травматизма </a:t>
          </a:r>
        </a:p>
        <a:p>
          <a:r>
            <a:rPr lang="ru-RU" sz="2000" b="1" dirty="0" smtClean="0">
              <a:solidFill>
                <a:schemeClr val="tx1"/>
              </a:solidFill>
            </a:rPr>
            <a:t>69,4 тыс.рублей</a:t>
          </a:r>
          <a:endParaRPr lang="ru-RU" sz="2000" b="1" dirty="0">
            <a:solidFill>
              <a:schemeClr val="tx1"/>
            </a:solidFill>
          </a:endParaRPr>
        </a:p>
      </dgm:t>
    </dgm:pt>
    <dgm:pt modelId="{954595AD-32A2-47FD-A635-526D5CDC7588}" type="parTrans" cxnId="{00DB127B-6FA4-4C55-BD35-F7D35E45624B}">
      <dgm:prSet/>
      <dgm:spPr/>
      <dgm:t>
        <a:bodyPr/>
        <a:lstStyle/>
        <a:p>
          <a:endParaRPr lang="ru-RU"/>
        </a:p>
      </dgm:t>
    </dgm:pt>
    <dgm:pt modelId="{A0F26FA9-AB52-4EFE-A6BF-0EC642EA0F8A}" type="sibTrans" cxnId="{00DB127B-6FA4-4C55-BD35-F7D35E45624B}">
      <dgm:prSet/>
      <dgm:spPr/>
      <dgm:t>
        <a:bodyPr/>
        <a:lstStyle/>
        <a:p>
          <a:endParaRPr lang="ru-RU"/>
        </a:p>
      </dgm:t>
    </dgm:pt>
    <dgm:pt modelId="{90C73ACE-4C66-40E3-AFAE-1CF07408862E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Организация временной занятости </a:t>
          </a:r>
        </a:p>
        <a:p>
          <a:r>
            <a:rPr lang="ru-RU" sz="1800" b="1" dirty="0" smtClean="0">
              <a:solidFill>
                <a:schemeClr val="tx1"/>
              </a:solidFill>
            </a:rPr>
            <a:t>150 тыс.рублей</a:t>
          </a:r>
          <a:endParaRPr lang="ru-RU" sz="1800" b="1" dirty="0">
            <a:solidFill>
              <a:schemeClr val="tx1"/>
            </a:solidFill>
          </a:endParaRPr>
        </a:p>
      </dgm:t>
    </dgm:pt>
    <dgm:pt modelId="{18B639F9-4D28-417B-AF6F-A30403271E57}" type="parTrans" cxnId="{5580AE53-3D70-48CA-98D9-53598CAA6BAE}">
      <dgm:prSet/>
      <dgm:spPr/>
      <dgm:t>
        <a:bodyPr/>
        <a:lstStyle/>
        <a:p>
          <a:endParaRPr lang="ru-RU"/>
        </a:p>
      </dgm:t>
    </dgm:pt>
    <dgm:pt modelId="{DB19DB50-4EE3-47C1-98DB-5282CD023596}" type="sibTrans" cxnId="{5580AE53-3D70-48CA-98D9-53598CAA6BAE}">
      <dgm:prSet/>
      <dgm:spPr/>
      <dgm:t>
        <a:bodyPr/>
        <a:lstStyle/>
        <a:p>
          <a:endParaRPr lang="ru-RU"/>
        </a:p>
      </dgm:t>
    </dgm:pt>
    <dgm:pt modelId="{D9A707D9-45B0-4919-BCB2-ACC213DD3AC4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 </a:t>
          </a:r>
        </a:p>
        <a:p>
          <a:r>
            <a:rPr lang="ru-RU" sz="2000" b="1" dirty="0" smtClean="0">
              <a:solidFill>
                <a:schemeClr val="tx1"/>
              </a:solidFill>
            </a:rPr>
            <a:t>Противодействие распространению наркомании </a:t>
          </a:r>
        </a:p>
        <a:p>
          <a:r>
            <a:rPr lang="ru-RU" sz="2000" b="1" dirty="0" smtClean="0">
              <a:solidFill>
                <a:schemeClr val="tx1"/>
              </a:solidFill>
            </a:rPr>
            <a:t>110,0 тыс.рублей</a:t>
          </a:r>
          <a:endParaRPr lang="ru-RU" sz="2000" b="1" dirty="0">
            <a:solidFill>
              <a:schemeClr val="tx1"/>
            </a:solidFill>
          </a:endParaRPr>
        </a:p>
      </dgm:t>
    </dgm:pt>
    <dgm:pt modelId="{7271A02C-7174-41D7-9FD8-5661E341C9D9}" type="parTrans" cxnId="{3424E4BC-C334-4401-A8B7-FF655582222B}">
      <dgm:prSet/>
      <dgm:spPr/>
      <dgm:t>
        <a:bodyPr/>
        <a:lstStyle/>
        <a:p>
          <a:endParaRPr lang="ru-RU"/>
        </a:p>
      </dgm:t>
    </dgm:pt>
    <dgm:pt modelId="{DF5D942E-3A43-4AB0-B3CE-5BDE85013F84}" type="sibTrans" cxnId="{3424E4BC-C334-4401-A8B7-FF655582222B}">
      <dgm:prSet/>
      <dgm:spPr/>
      <dgm:t>
        <a:bodyPr/>
        <a:lstStyle/>
        <a:p>
          <a:endParaRPr lang="ru-RU"/>
        </a:p>
      </dgm:t>
    </dgm:pt>
    <dgm:pt modelId="{6249DB4B-5057-489B-A760-90249665E7EA}" type="pres">
      <dgm:prSet presAssocID="{960139DD-4406-48E8-8DEE-5CE0CB85F9C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FA5A56-A716-4330-9309-EF1AD462A627}" type="pres">
      <dgm:prSet presAssocID="{67F1DD07-AA9D-4B54-846B-746BC96F97E0}" presName="node" presStyleLbl="node1" presStyleIdx="0" presStyleCnt="6" custScaleX="123336" custScaleY="1150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47135E-87BB-48D2-9DC7-F893978A618B}" type="pres">
      <dgm:prSet presAssocID="{67F1DD07-AA9D-4B54-846B-746BC96F97E0}" presName="spNode" presStyleCnt="0"/>
      <dgm:spPr/>
    </dgm:pt>
    <dgm:pt modelId="{C5E770BD-7AE9-4BBD-907C-E9B4514E3817}" type="pres">
      <dgm:prSet presAssocID="{87C4A7B1-337B-48D0-99B3-8AA7CAC33C69}" presName="sibTrans" presStyleLbl="sibTrans1D1" presStyleIdx="0" presStyleCnt="6"/>
      <dgm:spPr/>
      <dgm:t>
        <a:bodyPr/>
        <a:lstStyle/>
        <a:p>
          <a:endParaRPr lang="ru-RU"/>
        </a:p>
      </dgm:t>
    </dgm:pt>
    <dgm:pt modelId="{764C163A-D1DB-4D28-82B0-3EE54202DECF}" type="pres">
      <dgm:prSet presAssocID="{2F8F30F9-3930-40B5-8937-3566EDCD8C4D}" presName="node" presStyleLbl="node1" presStyleIdx="1" presStyleCnt="6" custScaleX="130608" custScaleY="1871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B3411B-04AB-45F6-BFE5-2E9120219651}" type="pres">
      <dgm:prSet presAssocID="{2F8F30F9-3930-40B5-8937-3566EDCD8C4D}" presName="spNode" presStyleCnt="0"/>
      <dgm:spPr/>
    </dgm:pt>
    <dgm:pt modelId="{3CBA194C-B9C4-44D7-BD3C-6F20AD523299}" type="pres">
      <dgm:prSet presAssocID="{A0F26FA9-AB52-4EFE-A6BF-0EC642EA0F8A}" presName="sibTrans" presStyleLbl="sibTrans1D1" presStyleIdx="1" presStyleCnt="6"/>
      <dgm:spPr/>
      <dgm:t>
        <a:bodyPr/>
        <a:lstStyle/>
        <a:p>
          <a:endParaRPr lang="ru-RU"/>
        </a:p>
      </dgm:t>
    </dgm:pt>
    <dgm:pt modelId="{24F848E4-930C-4AEB-B28C-12637129A215}" type="pres">
      <dgm:prSet presAssocID="{D9A707D9-45B0-4919-BCB2-ACC213DD3AC4}" presName="node" presStyleLbl="node1" presStyleIdx="2" presStyleCnt="6" custScaleX="164550" custScaleY="204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18261F-9DD0-42C9-9319-B20487FC9F02}" type="pres">
      <dgm:prSet presAssocID="{D9A707D9-45B0-4919-BCB2-ACC213DD3AC4}" presName="spNode" presStyleCnt="0"/>
      <dgm:spPr/>
    </dgm:pt>
    <dgm:pt modelId="{A6FE41FB-FC1F-4AA5-92A1-63F4D12F1045}" type="pres">
      <dgm:prSet presAssocID="{DF5D942E-3A43-4AB0-B3CE-5BDE85013F84}" presName="sibTrans" presStyleLbl="sibTrans1D1" presStyleIdx="2" presStyleCnt="6"/>
      <dgm:spPr/>
      <dgm:t>
        <a:bodyPr/>
        <a:lstStyle/>
        <a:p>
          <a:endParaRPr lang="ru-RU"/>
        </a:p>
      </dgm:t>
    </dgm:pt>
    <dgm:pt modelId="{F35D1A03-7DD0-465F-9990-C96D1F24B408}" type="pres">
      <dgm:prSet presAssocID="{90C73ACE-4C66-40E3-AFAE-1CF07408862E}" presName="node" presStyleLbl="node1" presStyleIdx="3" presStyleCnt="6" custScaleX="114182" custScaleY="118685" custRadScaleRad="103418" custRadScaleInc="40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A7C83B-8698-42B6-979E-010CC9EB0D86}" type="pres">
      <dgm:prSet presAssocID="{90C73ACE-4C66-40E3-AFAE-1CF07408862E}" presName="spNode" presStyleCnt="0"/>
      <dgm:spPr/>
    </dgm:pt>
    <dgm:pt modelId="{FE1B7DB6-2FF7-4357-8E69-56B919779F3F}" type="pres">
      <dgm:prSet presAssocID="{DB19DB50-4EE3-47C1-98DB-5282CD023596}" presName="sibTrans" presStyleLbl="sibTrans1D1" presStyleIdx="3" presStyleCnt="6"/>
      <dgm:spPr/>
      <dgm:t>
        <a:bodyPr/>
        <a:lstStyle/>
        <a:p>
          <a:endParaRPr lang="ru-RU"/>
        </a:p>
      </dgm:t>
    </dgm:pt>
    <dgm:pt modelId="{92D6EBE5-8A67-4BCD-AD90-EED42A29BD8C}" type="pres">
      <dgm:prSet presAssocID="{4E48233D-C743-4C73-84DF-333A3DE6A1DF}" presName="node" presStyleLbl="node1" presStyleIdx="4" presStyleCnt="6" custScaleX="155631" custScaleY="200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55FF68-84D2-4B8C-B648-AF75DDBD8019}" type="pres">
      <dgm:prSet presAssocID="{4E48233D-C743-4C73-84DF-333A3DE6A1DF}" presName="spNode" presStyleCnt="0"/>
      <dgm:spPr/>
    </dgm:pt>
    <dgm:pt modelId="{DD8EE11F-511E-4FE6-BA6B-D9FB4233D527}" type="pres">
      <dgm:prSet presAssocID="{B156AD03-161F-45C6-A5A6-AD0C8E0A4FED}" presName="sibTrans" presStyleLbl="sibTrans1D1" presStyleIdx="4" presStyleCnt="6"/>
      <dgm:spPr/>
      <dgm:t>
        <a:bodyPr/>
        <a:lstStyle/>
        <a:p>
          <a:endParaRPr lang="ru-RU"/>
        </a:p>
      </dgm:t>
    </dgm:pt>
    <dgm:pt modelId="{5893A6C1-BDB4-4CAA-A94A-F552EDF3F0D3}" type="pres">
      <dgm:prSet presAssocID="{87FB9A48-0D76-48F5-A0F3-FA14FE1FC604}" presName="node" presStyleLbl="node1" presStyleIdx="5" presStyleCnt="6" custScaleX="133579" custScaleY="185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7D3849-CAA1-4E4E-A75B-8A5A301F87B9}" type="pres">
      <dgm:prSet presAssocID="{87FB9A48-0D76-48F5-A0F3-FA14FE1FC604}" presName="spNode" presStyleCnt="0"/>
      <dgm:spPr/>
    </dgm:pt>
    <dgm:pt modelId="{0A55F938-0B68-4297-A622-B26BF6490066}" type="pres">
      <dgm:prSet presAssocID="{618C10A4-69CA-4158-93BD-941D7CC426E1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9EA796DF-878F-479D-850D-E5A86F2B5DEE}" type="presOf" srcId="{618C10A4-69CA-4158-93BD-941D7CC426E1}" destId="{0A55F938-0B68-4297-A622-B26BF6490066}" srcOrd="0" destOrd="0" presId="urn:microsoft.com/office/officeart/2005/8/layout/cycle6"/>
    <dgm:cxn modelId="{48815B83-A3D5-40FC-9DBC-35EEE5DC793E}" type="presOf" srcId="{90C73ACE-4C66-40E3-AFAE-1CF07408862E}" destId="{F35D1A03-7DD0-465F-9990-C96D1F24B408}" srcOrd="0" destOrd="0" presId="urn:microsoft.com/office/officeart/2005/8/layout/cycle6"/>
    <dgm:cxn modelId="{D8397186-D062-4982-B625-7E730836A09A}" srcId="{960139DD-4406-48E8-8DEE-5CE0CB85F9C8}" destId="{4E48233D-C743-4C73-84DF-333A3DE6A1DF}" srcOrd="4" destOrd="0" parTransId="{4527AE19-29F2-4438-A2F6-FF1DA6AD9C08}" sibTransId="{B156AD03-161F-45C6-A5A6-AD0C8E0A4FED}"/>
    <dgm:cxn modelId="{AF913093-C2B2-46B6-90F2-EE8E3F892BEE}" type="presOf" srcId="{DF5D942E-3A43-4AB0-B3CE-5BDE85013F84}" destId="{A6FE41FB-FC1F-4AA5-92A1-63F4D12F1045}" srcOrd="0" destOrd="0" presId="urn:microsoft.com/office/officeart/2005/8/layout/cycle6"/>
    <dgm:cxn modelId="{3424E4BC-C334-4401-A8B7-FF655582222B}" srcId="{960139DD-4406-48E8-8DEE-5CE0CB85F9C8}" destId="{D9A707D9-45B0-4919-BCB2-ACC213DD3AC4}" srcOrd="2" destOrd="0" parTransId="{7271A02C-7174-41D7-9FD8-5661E341C9D9}" sibTransId="{DF5D942E-3A43-4AB0-B3CE-5BDE85013F84}"/>
    <dgm:cxn modelId="{A3F06E6B-DA4A-4FCB-B82A-D13B33ED63FC}" type="presOf" srcId="{87FB9A48-0D76-48F5-A0F3-FA14FE1FC604}" destId="{5893A6C1-BDB4-4CAA-A94A-F552EDF3F0D3}" srcOrd="0" destOrd="0" presId="urn:microsoft.com/office/officeart/2005/8/layout/cycle6"/>
    <dgm:cxn modelId="{00DB127B-6FA4-4C55-BD35-F7D35E45624B}" srcId="{960139DD-4406-48E8-8DEE-5CE0CB85F9C8}" destId="{2F8F30F9-3930-40B5-8937-3566EDCD8C4D}" srcOrd="1" destOrd="0" parTransId="{954595AD-32A2-47FD-A635-526D5CDC7588}" sibTransId="{A0F26FA9-AB52-4EFE-A6BF-0EC642EA0F8A}"/>
    <dgm:cxn modelId="{5AB8419B-9EED-48B4-9FE3-12A127DAA828}" type="presOf" srcId="{4E48233D-C743-4C73-84DF-333A3DE6A1DF}" destId="{92D6EBE5-8A67-4BCD-AD90-EED42A29BD8C}" srcOrd="0" destOrd="0" presId="urn:microsoft.com/office/officeart/2005/8/layout/cycle6"/>
    <dgm:cxn modelId="{99FDE711-E674-4AAF-B5BF-670BA5D5C737}" type="presOf" srcId="{87C4A7B1-337B-48D0-99B3-8AA7CAC33C69}" destId="{C5E770BD-7AE9-4BBD-907C-E9B4514E3817}" srcOrd="0" destOrd="0" presId="urn:microsoft.com/office/officeart/2005/8/layout/cycle6"/>
    <dgm:cxn modelId="{3FCF81E7-5079-47E2-BE97-32374495F46F}" srcId="{960139DD-4406-48E8-8DEE-5CE0CB85F9C8}" destId="{67F1DD07-AA9D-4B54-846B-746BC96F97E0}" srcOrd="0" destOrd="0" parTransId="{17E13842-0DC6-4A7F-9F47-8F3581296645}" sibTransId="{87C4A7B1-337B-48D0-99B3-8AA7CAC33C69}"/>
    <dgm:cxn modelId="{C2B588B4-0C24-472B-AA92-F366EEDA3F6A}" type="presOf" srcId="{B156AD03-161F-45C6-A5A6-AD0C8E0A4FED}" destId="{DD8EE11F-511E-4FE6-BA6B-D9FB4233D527}" srcOrd="0" destOrd="0" presId="urn:microsoft.com/office/officeart/2005/8/layout/cycle6"/>
    <dgm:cxn modelId="{87B48D1A-0DD9-4B60-98D0-4A82915DF052}" type="presOf" srcId="{2F8F30F9-3930-40B5-8937-3566EDCD8C4D}" destId="{764C163A-D1DB-4D28-82B0-3EE54202DECF}" srcOrd="0" destOrd="0" presId="urn:microsoft.com/office/officeart/2005/8/layout/cycle6"/>
    <dgm:cxn modelId="{AF36A7F7-126B-40EA-BDD3-B8AA85D47AE3}" type="presOf" srcId="{67F1DD07-AA9D-4B54-846B-746BC96F97E0}" destId="{CCFA5A56-A716-4330-9309-EF1AD462A627}" srcOrd="0" destOrd="0" presId="urn:microsoft.com/office/officeart/2005/8/layout/cycle6"/>
    <dgm:cxn modelId="{8E0FF97C-E9B3-439D-8800-19E9190DD4F5}" type="presOf" srcId="{DB19DB50-4EE3-47C1-98DB-5282CD023596}" destId="{FE1B7DB6-2FF7-4357-8E69-56B919779F3F}" srcOrd="0" destOrd="0" presId="urn:microsoft.com/office/officeart/2005/8/layout/cycle6"/>
    <dgm:cxn modelId="{8AFF8421-F25A-432D-8E6C-FCD5F05616E6}" type="presOf" srcId="{D9A707D9-45B0-4919-BCB2-ACC213DD3AC4}" destId="{24F848E4-930C-4AEB-B28C-12637129A215}" srcOrd="0" destOrd="0" presId="urn:microsoft.com/office/officeart/2005/8/layout/cycle6"/>
    <dgm:cxn modelId="{5580AE53-3D70-48CA-98D9-53598CAA6BAE}" srcId="{960139DD-4406-48E8-8DEE-5CE0CB85F9C8}" destId="{90C73ACE-4C66-40E3-AFAE-1CF07408862E}" srcOrd="3" destOrd="0" parTransId="{18B639F9-4D28-417B-AF6F-A30403271E57}" sibTransId="{DB19DB50-4EE3-47C1-98DB-5282CD023596}"/>
    <dgm:cxn modelId="{7565A0C8-9634-4CC5-8588-645C9F5CE496}" type="presOf" srcId="{960139DD-4406-48E8-8DEE-5CE0CB85F9C8}" destId="{6249DB4B-5057-489B-A760-90249665E7EA}" srcOrd="0" destOrd="0" presId="urn:microsoft.com/office/officeart/2005/8/layout/cycle6"/>
    <dgm:cxn modelId="{750F3147-52EB-4DD4-BBF9-C1356B0C6273}" srcId="{960139DD-4406-48E8-8DEE-5CE0CB85F9C8}" destId="{87FB9A48-0D76-48F5-A0F3-FA14FE1FC604}" srcOrd="5" destOrd="0" parTransId="{3E76F5ED-915B-439B-8351-7FCF3288AD93}" sibTransId="{618C10A4-69CA-4158-93BD-941D7CC426E1}"/>
    <dgm:cxn modelId="{1205E0D1-8761-4531-8A2E-A525AF59AB4D}" type="presOf" srcId="{A0F26FA9-AB52-4EFE-A6BF-0EC642EA0F8A}" destId="{3CBA194C-B9C4-44D7-BD3C-6F20AD523299}" srcOrd="0" destOrd="0" presId="urn:microsoft.com/office/officeart/2005/8/layout/cycle6"/>
    <dgm:cxn modelId="{21CD553C-8AF5-400D-872A-6869312D327B}" type="presParOf" srcId="{6249DB4B-5057-489B-A760-90249665E7EA}" destId="{CCFA5A56-A716-4330-9309-EF1AD462A627}" srcOrd="0" destOrd="0" presId="urn:microsoft.com/office/officeart/2005/8/layout/cycle6"/>
    <dgm:cxn modelId="{FF1A878C-6326-4251-B6FE-E69ADA66D212}" type="presParOf" srcId="{6249DB4B-5057-489B-A760-90249665E7EA}" destId="{7A47135E-87BB-48D2-9DC7-F893978A618B}" srcOrd="1" destOrd="0" presId="urn:microsoft.com/office/officeart/2005/8/layout/cycle6"/>
    <dgm:cxn modelId="{D6A38607-4FF3-446A-BF58-4E86FF88ADB1}" type="presParOf" srcId="{6249DB4B-5057-489B-A760-90249665E7EA}" destId="{C5E770BD-7AE9-4BBD-907C-E9B4514E3817}" srcOrd="2" destOrd="0" presId="urn:microsoft.com/office/officeart/2005/8/layout/cycle6"/>
    <dgm:cxn modelId="{A2E122DE-122E-4B4D-A84B-86C9588921D4}" type="presParOf" srcId="{6249DB4B-5057-489B-A760-90249665E7EA}" destId="{764C163A-D1DB-4D28-82B0-3EE54202DECF}" srcOrd="3" destOrd="0" presId="urn:microsoft.com/office/officeart/2005/8/layout/cycle6"/>
    <dgm:cxn modelId="{557A032A-AB32-4111-B494-B0290F79ABB8}" type="presParOf" srcId="{6249DB4B-5057-489B-A760-90249665E7EA}" destId="{3DB3411B-04AB-45F6-BFE5-2E9120219651}" srcOrd="4" destOrd="0" presId="urn:microsoft.com/office/officeart/2005/8/layout/cycle6"/>
    <dgm:cxn modelId="{C86121AA-B2E0-4270-A7B9-DF60E25FEC81}" type="presParOf" srcId="{6249DB4B-5057-489B-A760-90249665E7EA}" destId="{3CBA194C-B9C4-44D7-BD3C-6F20AD523299}" srcOrd="5" destOrd="0" presId="urn:microsoft.com/office/officeart/2005/8/layout/cycle6"/>
    <dgm:cxn modelId="{0E59A13E-2AFB-4A86-8038-19EE93D952FE}" type="presParOf" srcId="{6249DB4B-5057-489B-A760-90249665E7EA}" destId="{24F848E4-930C-4AEB-B28C-12637129A215}" srcOrd="6" destOrd="0" presId="urn:microsoft.com/office/officeart/2005/8/layout/cycle6"/>
    <dgm:cxn modelId="{BEF4D8D8-78FE-4660-B10A-169C077229FF}" type="presParOf" srcId="{6249DB4B-5057-489B-A760-90249665E7EA}" destId="{C118261F-9DD0-42C9-9319-B20487FC9F02}" srcOrd="7" destOrd="0" presId="urn:microsoft.com/office/officeart/2005/8/layout/cycle6"/>
    <dgm:cxn modelId="{DB7654E4-E485-4AF0-B1D4-5AC9CB5B97B8}" type="presParOf" srcId="{6249DB4B-5057-489B-A760-90249665E7EA}" destId="{A6FE41FB-FC1F-4AA5-92A1-63F4D12F1045}" srcOrd="8" destOrd="0" presId="urn:microsoft.com/office/officeart/2005/8/layout/cycle6"/>
    <dgm:cxn modelId="{E0DEDEA1-24F5-429E-A01F-CB30A5568A5E}" type="presParOf" srcId="{6249DB4B-5057-489B-A760-90249665E7EA}" destId="{F35D1A03-7DD0-465F-9990-C96D1F24B408}" srcOrd="9" destOrd="0" presId="urn:microsoft.com/office/officeart/2005/8/layout/cycle6"/>
    <dgm:cxn modelId="{340C1BA8-CF86-4D08-B351-D056C222C410}" type="presParOf" srcId="{6249DB4B-5057-489B-A760-90249665E7EA}" destId="{B8A7C83B-8698-42B6-979E-010CC9EB0D86}" srcOrd="10" destOrd="0" presId="urn:microsoft.com/office/officeart/2005/8/layout/cycle6"/>
    <dgm:cxn modelId="{19C8C89D-7757-4F01-8EF6-06993E48171B}" type="presParOf" srcId="{6249DB4B-5057-489B-A760-90249665E7EA}" destId="{FE1B7DB6-2FF7-4357-8E69-56B919779F3F}" srcOrd="11" destOrd="0" presId="urn:microsoft.com/office/officeart/2005/8/layout/cycle6"/>
    <dgm:cxn modelId="{A68C19A2-5A26-4812-9282-316A6713C1CA}" type="presParOf" srcId="{6249DB4B-5057-489B-A760-90249665E7EA}" destId="{92D6EBE5-8A67-4BCD-AD90-EED42A29BD8C}" srcOrd="12" destOrd="0" presId="urn:microsoft.com/office/officeart/2005/8/layout/cycle6"/>
    <dgm:cxn modelId="{BD4939AA-DC3E-4C87-82EE-B5784DCBA1A5}" type="presParOf" srcId="{6249DB4B-5057-489B-A760-90249665E7EA}" destId="{6255FF68-84D2-4B8C-B648-AF75DDBD8019}" srcOrd="13" destOrd="0" presId="urn:microsoft.com/office/officeart/2005/8/layout/cycle6"/>
    <dgm:cxn modelId="{AF980D6B-6189-4A01-B826-0821681061B0}" type="presParOf" srcId="{6249DB4B-5057-489B-A760-90249665E7EA}" destId="{DD8EE11F-511E-4FE6-BA6B-D9FB4233D527}" srcOrd="14" destOrd="0" presId="urn:microsoft.com/office/officeart/2005/8/layout/cycle6"/>
    <dgm:cxn modelId="{1B560AEC-9929-44A6-84E0-5953232E0BA4}" type="presParOf" srcId="{6249DB4B-5057-489B-A760-90249665E7EA}" destId="{5893A6C1-BDB4-4CAA-A94A-F552EDF3F0D3}" srcOrd="15" destOrd="0" presId="urn:microsoft.com/office/officeart/2005/8/layout/cycle6"/>
    <dgm:cxn modelId="{94C8EFC7-1129-402C-A62E-EC4BFEE64E8C}" type="presParOf" srcId="{6249DB4B-5057-489B-A760-90249665E7EA}" destId="{017D3849-CAA1-4E4E-A75B-8A5A301F87B9}" srcOrd="16" destOrd="0" presId="urn:microsoft.com/office/officeart/2005/8/layout/cycle6"/>
    <dgm:cxn modelId="{248D01C8-F632-4F73-B951-686A937C9C8E}" type="presParOf" srcId="{6249DB4B-5057-489B-A760-90249665E7EA}" destId="{0A55F938-0B68-4297-A622-B26BF6490066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45DFCA-ADE9-4380-AC2D-19F88B491840}">
      <dsp:nvSpPr>
        <dsp:cNvPr id="0" name=""/>
        <dsp:cNvSpPr/>
      </dsp:nvSpPr>
      <dsp:spPr>
        <a:xfrm>
          <a:off x="4106654" y="788384"/>
          <a:ext cx="1132010" cy="655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32010" y="6558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A44013-FC07-4C08-97ED-3DC9427D03BA}">
      <dsp:nvSpPr>
        <dsp:cNvPr id="0" name=""/>
        <dsp:cNvSpPr/>
      </dsp:nvSpPr>
      <dsp:spPr>
        <a:xfrm>
          <a:off x="4106654" y="788384"/>
          <a:ext cx="2978583" cy="2013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2832"/>
              </a:lnTo>
              <a:lnTo>
                <a:pt x="2978583" y="1772832"/>
              </a:lnTo>
              <a:lnTo>
                <a:pt x="2978583" y="20130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A09651-0B1A-4B7E-B510-809DF0617A07}">
      <dsp:nvSpPr>
        <dsp:cNvPr id="0" name=""/>
        <dsp:cNvSpPr/>
      </dsp:nvSpPr>
      <dsp:spPr>
        <a:xfrm>
          <a:off x="4106654" y="788384"/>
          <a:ext cx="140457" cy="2013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2832"/>
              </a:lnTo>
              <a:lnTo>
                <a:pt x="140457" y="1772832"/>
              </a:lnTo>
              <a:lnTo>
                <a:pt x="140457" y="20130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9E7870-967B-41C9-A0D5-F61485DD639F}">
      <dsp:nvSpPr>
        <dsp:cNvPr id="0" name=""/>
        <dsp:cNvSpPr/>
      </dsp:nvSpPr>
      <dsp:spPr>
        <a:xfrm>
          <a:off x="1276673" y="788384"/>
          <a:ext cx="2829980" cy="2013067"/>
        </a:xfrm>
        <a:custGeom>
          <a:avLst/>
          <a:gdLst/>
          <a:ahLst/>
          <a:cxnLst/>
          <a:rect l="0" t="0" r="0" b="0"/>
          <a:pathLst>
            <a:path>
              <a:moveTo>
                <a:pt x="2829980" y="0"/>
              </a:moveTo>
              <a:lnTo>
                <a:pt x="2829980" y="1772832"/>
              </a:lnTo>
              <a:lnTo>
                <a:pt x="0" y="1772832"/>
              </a:lnTo>
              <a:lnTo>
                <a:pt x="0" y="20130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61EAC-1345-482B-95B4-47121D69C94F}">
      <dsp:nvSpPr>
        <dsp:cNvPr id="0" name=""/>
        <dsp:cNvSpPr/>
      </dsp:nvSpPr>
      <dsp:spPr>
        <a:xfrm>
          <a:off x="2962678" y="387421"/>
          <a:ext cx="2287953" cy="4009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Виды бюджетов</a:t>
          </a:r>
          <a:endParaRPr lang="ru-RU" sz="1600" kern="1200" dirty="0"/>
        </a:p>
      </dsp:txBody>
      <dsp:txXfrm>
        <a:off x="2962678" y="387421"/>
        <a:ext cx="2287953" cy="400963"/>
      </dsp:txXfrm>
    </dsp:sp>
    <dsp:sp modelId="{C06EB584-BABB-4874-83BE-FC6CB282987B}">
      <dsp:nvSpPr>
        <dsp:cNvPr id="0" name=""/>
        <dsp:cNvSpPr/>
      </dsp:nvSpPr>
      <dsp:spPr>
        <a:xfrm>
          <a:off x="384" y="2801452"/>
          <a:ext cx="2552578" cy="12273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Российской Федерации федеральный бюджет </a:t>
          </a:r>
          <a:r>
            <a:rPr lang="ru-RU" sz="1400" kern="1200" smtClean="0"/>
            <a:t>бюджеты государственных </a:t>
          </a:r>
          <a:r>
            <a:rPr lang="ru-RU" sz="1400" kern="1200" dirty="0" smtClean="0"/>
            <a:t>внебюджетных фондов РФ</a:t>
          </a:r>
          <a:endParaRPr lang="ru-RU" sz="1400" kern="1200" dirty="0"/>
        </a:p>
      </dsp:txBody>
      <dsp:txXfrm>
        <a:off x="384" y="2801452"/>
        <a:ext cx="2552578" cy="1227326"/>
      </dsp:txXfrm>
    </dsp:sp>
    <dsp:sp modelId="{2C7ED2C9-0B3E-4725-9521-E492516456A2}">
      <dsp:nvSpPr>
        <dsp:cNvPr id="0" name=""/>
        <dsp:cNvSpPr/>
      </dsp:nvSpPr>
      <dsp:spPr>
        <a:xfrm>
          <a:off x="3033433" y="2801452"/>
          <a:ext cx="2427358" cy="1143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Субъектов РФ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региональные бюджеты бюджеты территориальных фондов обязательного медицинского страхования</a:t>
          </a:r>
          <a:endParaRPr lang="ru-RU" sz="1400" kern="1200" dirty="0"/>
        </a:p>
      </dsp:txBody>
      <dsp:txXfrm>
        <a:off x="3033433" y="2801452"/>
        <a:ext cx="2427358" cy="1143976"/>
      </dsp:txXfrm>
    </dsp:sp>
    <dsp:sp modelId="{665A10AE-E2FF-4895-89FC-3436DD4487C9}">
      <dsp:nvSpPr>
        <dsp:cNvPr id="0" name=""/>
        <dsp:cNvSpPr/>
      </dsp:nvSpPr>
      <dsp:spPr>
        <a:xfrm>
          <a:off x="5941261" y="2801452"/>
          <a:ext cx="2287953" cy="1143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Муниципальные образования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местные бюджеты</a:t>
          </a:r>
          <a:endParaRPr lang="ru-RU" sz="1400" kern="1200" dirty="0"/>
        </a:p>
      </dsp:txBody>
      <dsp:txXfrm>
        <a:off x="5941261" y="2801452"/>
        <a:ext cx="2287953" cy="1143976"/>
      </dsp:txXfrm>
    </dsp:sp>
    <dsp:sp modelId="{DB694DCE-F6B3-4798-A0C6-8803F8D8D02B}">
      <dsp:nvSpPr>
        <dsp:cNvPr id="0" name=""/>
        <dsp:cNvSpPr/>
      </dsp:nvSpPr>
      <dsp:spPr>
        <a:xfrm>
          <a:off x="2950712" y="1117272"/>
          <a:ext cx="2287953" cy="6538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Бюджеты публично-правовых образований</a:t>
          </a:r>
          <a:endParaRPr lang="ru-RU" sz="1600" kern="1200" dirty="0"/>
        </a:p>
      </dsp:txBody>
      <dsp:txXfrm>
        <a:off x="2950712" y="1117272"/>
        <a:ext cx="2287953" cy="653862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63799B-45B7-4A55-B92A-B78CC377CA68}">
      <dsp:nvSpPr>
        <dsp:cNvPr id="0" name=""/>
        <dsp:cNvSpPr/>
      </dsp:nvSpPr>
      <dsp:spPr>
        <a:xfrm>
          <a:off x="2074629" y="584292"/>
          <a:ext cx="4010267" cy="4010267"/>
        </a:xfrm>
        <a:prstGeom prst="blockArc">
          <a:avLst>
            <a:gd name="adj1" fmla="val 10800000"/>
            <a:gd name="adj2" fmla="val 16200000"/>
            <a:gd name="adj3" fmla="val 4636"/>
          </a:avLst>
        </a:prstGeom>
        <a:solidFill>
          <a:schemeClr val="accent4">
            <a:hueOff val="-3519944"/>
            <a:satOff val="-36129"/>
            <a:lumOff val="150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B22D53-8A42-4BA2-915F-B31C7711AA31}">
      <dsp:nvSpPr>
        <dsp:cNvPr id="0" name=""/>
        <dsp:cNvSpPr/>
      </dsp:nvSpPr>
      <dsp:spPr>
        <a:xfrm>
          <a:off x="2074629" y="584292"/>
          <a:ext cx="4010267" cy="4010267"/>
        </a:xfrm>
        <a:prstGeom prst="blockArc">
          <a:avLst>
            <a:gd name="adj1" fmla="val 5400000"/>
            <a:gd name="adj2" fmla="val 10800000"/>
            <a:gd name="adj3" fmla="val 4636"/>
          </a:avLst>
        </a:prstGeom>
        <a:solidFill>
          <a:schemeClr val="accent4">
            <a:hueOff val="-2346630"/>
            <a:satOff val="-24086"/>
            <a:lumOff val="1006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779FF2-E10D-454C-88DD-225833462272}">
      <dsp:nvSpPr>
        <dsp:cNvPr id="0" name=""/>
        <dsp:cNvSpPr/>
      </dsp:nvSpPr>
      <dsp:spPr>
        <a:xfrm>
          <a:off x="2074629" y="584292"/>
          <a:ext cx="4010267" cy="4010267"/>
        </a:xfrm>
        <a:prstGeom prst="blockArc">
          <a:avLst>
            <a:gd name="adj1" fmla="val 0"/>
            <a:gd name="adj2" fmla="val 5400000"/>
            <a:gd name="adj3" fmla="val 4636"/>
          </a:avLst>
        </a:prstGeom>
        <a:solidFill>
          <a:schemeClr val="accent4">
            <a:hueOff val="-1173315"/>
            <a:satOff val="-12043"/>
            <a:lumOff val="50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C4A75-AF7C-44BD-8686-B6583D3C2009}">
      <dsp:nvSpPr>
        <dsp:cNvPr id="0" name=""/>
        <dsp:cNvSpPr/>
      </dsp:nvSpPr>
      <dsp:spPr>
        <a:xfrm>
          <a:off x="2074629" y="584292"/>
          <a:ext cx="4010267" cy="4010267"/>
        </a:xfrm>
        <a:prstGeom prst="blockArc">
          <a:avLst>
            <a:gd name="adj1" fmla="val 16200000"/>
            <a:gd name="adj2" fmla="val 0"/>
            <a:gd name="adj3" fmla="val 463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E826C3-819A-4922-B795-3923EF223324}">
      <dsp:nvSpPr>
        <dsp:cNvPr id="0" name=""/>
        <dsp:cNvSpPr/>
      </dsp:nvSpPr>
      <dsp:spPr>
        <a:xfrm>
          <a:off x="3157549" y="1667212"/>
          <a:ext cx="1844426" cy="184442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 dirty="0"/>
        </a:p>
      </dsp:txBody>
      <dsp:txXfrm>
        <a:off x="3157549" y="1667212"/>
        <a:ext cx="1844426" cy="1844426"/>
      </dsp:txXfrm>
    </dsp:sp>
    <dsp:sp modelId="{33167624-AAD3-40BB-91B3-7E4E79B1F651}">
      <dsp:nvSpPr>
        <dsp:cNvPr id="0" name=""/>
        <dsp:cNvSpPr/>
      </dsp:nvSpPr>
      <dsp:spPr>
        <a:xfrm>
          <a:off x="2422856" y="-10749"/>
          <a:ext cx="3313811" cy="128304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Развитие культуры  53,2  млн.рублей</a:t>
          </a:r>
          <a:endParaRPr lang="ru-RU" sz="2000" b="1" kern="1200" dirty="0">
            <a:solidFill>
              <a:srgbClr val="7030A0"/>
            </a:solidFill>
          </a:endParaRPr>
        </a:p>
      </dsp:txBody>
      <dsp:txXfrm>
        <a:off x="2422856" y="-10749"/>
        <a:ext cx="3313811" cy="1283042"/>
      </dsp:txXfrm>
    </dsp:sp>
    <dsp:sp modelId="{D7672A4C-29F9-4DA1-8E9B-27B296AFDD7D}">
      <dsp:nvSpPr>
        <dsp:cNvPr id="0" name=""/>
        <dsp:cNvSpPr/>
      </dsp:nvSpPr>
      <dsp:spPr>
        <a:xfrm>
          <a:off x="4769750" y="1808640"/>
          <a:ext cx="2537332" cy="1561571"/>
        </a:xfrm>
        <a:prstGeom prst="ellipse">
          <a:avLst/>
        </a:prstGeom>
        <a:solidFill>
          <a:schemeClr val="accent4">
            <a:hueOff val="-1173315"/>
            <a:satOff val="-12043"/>
            <a:lumOff val="50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Укрепление МТБ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1830,3 тыс.рублей</a:t>
          </a:r>
          <a:endParaRPr lang="ru-RU" sz="2000" b="1" kern="1200" dirty="0">
            <a:solidFill>
              <a:srgbClr val="7030A0"/>
            </a:solidFill>
          </a:endParaRPr>
        </a:p>
      </dsp:txBody>
      <dsp:txXfrm>
        <a:off x="4769750" y="1808640"/>
        <a:ext cx="2537332" cy="1561571"/>
      </dsp:txXfrm>
    </dsp:sp>
    <dsp:sp modelId="{7C18B2DE-8433-4251-8ED2-41DD9F4C8B6D}">
      <dsp:nvSpPr>
        <dsp:cNvPr id="0" name=""/>
        <dsp:cNvSpPr/>
      </dsp:nvSpPr>
      <dsp:spPr>
        <a:xfrm>
          <a:off x="2473100" y="3873648"/>
          <a:ext cx="3213325" cy="1348862"/>
        </a:xfrm>
        <a:prstGeom prst="ellipse">
          <a:avLst/>
        </a:prstGeom>
        <a:solidFill>
          <a:schemeClr val="accent4">
            <a:hueOff val="-2346630"/>
            <a:satOff val="-24086"/>
            <a:lumOff val="100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Развитие туризма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50,0 тыс.рублей</a:t>
          </a:r>
          <a:endParaRPr lang="ru-RU" sz="2000" b="1" kern="1200" dirty="0">
            <a:solidFill>
              <a:srgbClr val="7030A0"/>
            </a:solidFill>
          </a:endParaRPr>
        </a:p>
      </dsp:txBody>
      <dsp:txXfrm>
        <a:off x="2473100" y="3873648"/>
        <a:ext cx="3213325" cy="1348862"/>
      </dsp:txXfrm>
    </dsp:sp>
    <dsp:sp modelId="{206299E6-5D4F-4A26-8111-BC372109C725}">
      <dsp:nvSpPr>
        <dsp:cNvPr id="0" name=""/>
        <dsp:cNvSpPr/>
      </dsp:nvSpPr>
      <dsp:spPr>
        <a:xfrm>
          <a:off x="922517" y="1759346"/>
          <a:ext cx="2397183" cy="1660159"/>
        </a:xfrm>
        <a:prstGeom prst="ellipse">
          <a:avLst/>
        </a:prstGeom>
        <a:solidFill>
          <a:schemeClr val="accent4">
            <a:hueOff val="-3519944"/>
            <a:satOff val="-36129"/>
            <a:lumOff val="150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Сохранение культуры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350,0 тыс.рублей</a:t>
          </a:r>
          <a:endParaRPr lang="ru-RU" sz="2000" b="1" kern="1200" dirty="0">
            <a:solidFill>
              <a:srgbClr val="7030A0"/>
            </a:solidFill>
          </a:endParaRPr>
        </a:p>
      </dsp:txBody>
      <dsp:txXfrm>
        <a:off x="922517" y="1759346"/>
        <a:ext cx="2397183" cy="1660159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63799B-45B7-4A55-B92A-B78CC377CA68}">
      <dsp:nvSpPr>
        <dsp:cNvPr id="0" name=""/>
        <dsp:cNvSpPr/>
      </dsp:nvSpPr>
      <dsp:spPr>
        <a:xfrm>
          <a:off x="2199415" y="584203"/>
          <a:ext cx="4010267" cy="4010267"/>
        </a:xfrm>
        <a:prstGeom prst="blockArc">
          <a:avLst>
            <a:gd name="adj1" fmla="val 10732970"/>
            <a:gd name="adj2" fmla="val 16167200"/>
            <a:gd name="adj3" fmla="val 4636"/>
          </a:avLst>
        </a:prstGeom>
        <a:solidFill>
          <a:schemeClr val="accent4">
            <a:hueOff val="-3519944"/>
            <a:satOff val="-36129"/>
            <a:lumOff val="150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B22D53-8A42-4BA2-915F-B31C7711AA31}">
      <dsp:nvSpPr>
        <dsp:cNvPr id="0" name=""/>
        <dsp:cNvSpPr/>
      </dsp:nvSpPr>
      <dsp:spPr>
        <a:xfrm>
          <a:off x="2199419" y="584381"/>
          <a:ext cx="4010267" cy="4010267"/>
        </a:xfrm>
        <a:prstGeom prst="blockArc">
          <a:avLst>
            <a:gd name="adj1" fmla="val 5432806"/>
            <a:gd name="adj2" fmla="val 10733283"/>
            <a:gd name="adj3" fmla="val 4636"/>
          </a:avLst>
        </a:prstGeom>
        <a:solidFill>
          <a:schemeClr val="accent4">
            <a:hueOff val="-2346630"/>
            <a:satOff val="-24086"/>
            <a:lumOff val="1006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779FF2-E10D-454C-88DD-225833462272}">
      <dsp:nvSpPr>
        <dsp:cNvPr id="0" name=""/>
        <dsp:cNvSpPr/>
      </dsp:nvSpPr>
      <dsp:spPr>
        <a:xfrm>
          <a:off x="2180728" y="584292"/>
          <a:ext cx="4010267" cy="4010267"/>
        </a:xfrm>
        <a:prstGeom prst="blockArc">
          <a:avLst>
            <a:gd name="adj1" fmla="val 0"/>
            <a:gd name="adj2" fmla="val 5400000"/>
            <a:gd name="adj3" fmla="val 4636"/>
          </a:avLst>
        </a:prstGeom>
        <a:solidFill>
          <a:schemeClr val="accent4">
            <a:hueOff val="-1173315"/>
            <a:satOff val="-12043"/>
            <a:lumOff val="50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C4A75-AF7C-44BD-8686-B6583D3C2009}">
      <dsp:nvSpPr>
        <dsp:cNvPr id="0" name=""/>
        <dsp:cNvSpPr/>
      </dsp:nvSpPr>
      <dsp:spPr>
        <a:xfrm>
          <a:off x="2180728" y="584292"/>
          <a:ext cx="4010267" cy="4010267"/>
        </a:xfrm>
        <a:prstGeom prst="blockArc">
          <a:avLst>
            <a:gd name="adj1" fmla="val 16200000"/>
            <a:gd name="adj2" fmla="val 0"/>
            <a:gd name="adj3" fmla="val 463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E826C3-819A-4922-B795-3923EF223324}">
      <dsp:nvSpPr>
        <dsp:cNvPr id="0" name=""/>
        <dsp:cNvSpPr/>
      </dsp:nvSpPr>
      <dsp:spPr>
        <a:xfrm>
          <a:off x="3263648" y="1667212"/>
          <a:ext cx="1844426" cy="184442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 dirty="0"/>
        </a:p>
      </dsp:txBody>
      <dsp:txXfrm>
        <a:off x="3263648" y="1667212"/>
        <a:ext cx="1844426" cy="1844426"/>
      </dsp:txXfrm>
    </dsp:sp>
    <dsp:sp modelId="{33167624-AAD3-40BB-91B3-7E4E79B1F651}">
      <dsp:nvSpPr>
        <dsp:cNvPr id="0" name=""/>
        <dsp:cNvSpPr/>
      </dsp:nvSpPr>
      <dsp:spPr>
        <a:xfrm>
          <a:off x="2528956" y="-10749"/>
          <a:ext cx="3313811" cy="128304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Защита населения от ЧС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291,5 тыс.рублей</a:t>
          </a:r>
          <a:endParaRPr lang="ru-RU" sz="2000" b="1" kern="1200" dirty="0">
            <a:solidFill>
              <a:srgbClr val="7030A0"/>
            </a:solidFill>
          </a:endParaRPr>
        </a:p>
      </dsp:txBody>
      <dsp:txXfrm>
        <a:off x="2528956" y="-10749"/>
        <a:ext cx="3313811" cy="1283042"/>
      </dsp:txXfrm>
    </dsp:sp>
    <dsp:sp modelId="{D7672A4C-29F9-4DA1-8E9B-27B296AFDD7D}">
      <dsp:nvSpPr>
        <dsp:cNvPr id="0" name=""/>
        <dsp:cNvSpPr/>
      </dsp:nvSpPr>
      <dsp:spPr>
        <a:xfrm>
          <a:off x="4875850" y="1808640"/>
          <a:ext cx="2537332" cy="1561571"/>
        </a:xfrm>
        <a:prstGeom prst="ellipse">
          <a:avLst/>
        </a:prstGeom>
        <a:solidFill>
          <a:schemeClr val="accent4">
            <a:hueOff val="-1173315"/>
            <a:satOff val="-12043"/>
            <a:lumOff val="50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Развитие ЕДДС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3,2 млн.рублей</a:t>
          </a:r>
          <a:endParaRPr lang="ru-RU" sz="2000" b="1" kern="1200" dirty="0">
            <a:solidFill>
              <a:srgbClr val="7030A0"/>
            </a:solidFill>
          </a:endParaRPr>
        </a:p>
      </dsp:txBody>
      <dsp:txXfrm>
        <a:off x="4875850" y="1808640"/>
        <a:ext cx="2537332" cy="1561571"/>
      </dsp:txXfrm>
    </dsp:sp>
    <dsp:sp modelId="{7C18B2DE-8433-4251-8ED2-41DD9F4C8B6D}">
      <dsp:nvSpPr>
        <dsp:cNvPr id="0" name=""/>
        <dsp:cNvSpPr/>
      </dsp:nvSpPr>
      <dsp:spPr>
        <a:xfrm>
          <a:off x="2579199" y="3873648"/>
          <a:ext cx="3213325" cy="1348862"/>
        </a:xfrm>
        <a:prstGeom prst="ellipse">
          <a:avLst/>
        </a:prstGeom>
        <a:solidFill>
          <a:schemeClr val="accent4">
            <a:hueOff val="-2346630"/>
            <a:satOff val="-24086"/>
            <a:lumOff val="100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Профилактика терроризма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1,5 млн.рублей</a:t>
          </a:r>
          <a:endParaRPr lang="ru-RU" sz="2000" b="1" kern="1200" dirty="0">
            <a:solidFill>
              <a:srgbClr val="7030A0"/>
            </a:solidFill>
          </a:endParaRPr>
        </a:p>
      </dsp:txBody>
      <dsp:txXfrm>
        <a:off x="2579199" y="3873648"/>
        <a:ext cx="3213325" cy="1348862"/>
      </dsp:txXfrm>
    </dsp:sp>
    <dsp:sp modelId="{206299E6-5D4F-4A26-8111-BC372109C725}">
      <dsp:nvSpPr>
        <dsp:cNvPr id="0" name=""/>
        <dsp:cNvSpPr/>
      </dsp:nvSpPr>
      <dsp:spPr>
        <a:xfrm>
          <a:off x="835477" y="1797445"/>
          <a:ext cx="2821580" cy="1660159"/>
        </a:xfrm>
        <a:prstGeom prst="ellipse">
          <a:avLst/>
        </a:prstGeom>
        <a:solidFill>
          <a:schemeClr val="accent4">
            <a:hueOff val="-3519944"/>
            <a:satOff val="-36129"/>
            <a:lumOff val="150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Профилактика преступлений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150 тыс.рублей</a:t>
          </a:r>
        </a:p>
      </dsp:txBody>
      <dsp:txXfrm>
        <a:off x="835477" y="1797445"/>
        <a:ext cx="2821580" cy="1660159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6C124E-2FFC-49DE-9F73-C13FA3323146}">
      <dsp:nvSpPr>
        <dsp:cNvPr id="0" name=""/>
        <dsp:cNvSpPr/>
      </dsp:nvSpPr>
      <dsp:spPr>
        <a:xfrm rot="2810345">
          <a:off x="2652792" y="4537484"/>
          <a:ext cx="1434666" cy="48955"/>
        </a:xfrm>
        <a:custGeom>
          <a:avLst/>
          <a:gdLst/>
          <a:ahLst/>
          <a:cxnLst/>
          <a:rect l="0" t="0" r="0" b="0"/>
          <a:pathLst>
            <a:path>
              <a:moveTo>
                <a:pt x="0" y="24477"/>
              </a:moveTo>
              <a:lnTo>
                <a:pt x="1434666" y="2447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B30612-C1FF-4DDB-88D3-F951E6A39AD6}">
      <dsp:nvSpPr>
        <dsp:cNvPr id="0" name=""/>
        <dsp:cNvSpPr/>
      </dsp:nvSpPr>
      <dsp:spPr>
        <a:xfrm rot="600165">
          <a:off x="2906900" y="3607341"/>
          <a:ext cx="3148189" cy="48955"/>
        </a:xfrm>
        <a:custGeom>
          <a:avLst/>
          <a:gdLst/>
          <a:ahLst/>
          <a:cxnLst/>
          <a:rect l="0" t="0" r="0" b="0"/>
          <a:pathLst>
            <a:path>
              <a:moveTo>
                <a:pt x="0" y="24477"/>
              </a:moveTo>
              <a:lnTo>
                <a:pt x="3148189" y="2447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75DC81-FE35-4704-97EF-160B3F5EC112}">
      <dsp:nvSpPr>
        <dsp:cNvPr id="0" name=""/>
        <dsp:cNvSpPr/>
      </dsp:nvSpPr>
      <dsp:spPr>
        <a:xfrm rot="20724243">
          <a:off x="2872045" y="2514156"/>
          <a:ext cx="3642790" cy="48955"/>
        </a:xfrm>
        <a:custGeom>
          <a:avLst/>
          <a:gdLst/>
          <a:ahLst/>
          <a:cxnLst/>
          <a:rect l="0" t="0" r="0" b="0"/>
          <a:pathLst>
            <a:path>
              <a:moveTo>
                <a:pt x="0" y="24477"/>
              </a:moveTo>
              <a:lnTo>
                <a:pt x="3642790" y="2447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4F9C9F-044D-4EA6-A040-0E1491FE8CC2}">
      <dsp:nvSpPr>
        <dsp:cNvPr id="0" name=""/>
        <dsp:cNvSpPr/>
      </dsp:nvSpPr>
      <dsp:spPr>
        <a:xfrm rot="18793387">
          <a:off x="2653777" y="1836598"/>
          <a:ext cx="1442723" cy="48955"/>
        </a:xfrm>
        <a:custGeom>
          <a:avLst/>
          <a:gdLst/>
          <a:ahLst/>
          <a:cxnLst/>
          <a:rect l="0" t="0" r="0" b="0"/>
          <a:pathLst>
            <a:path>
              <a:moveTo>
                <a:pt x="0" y="24477"/>
              </a:moveTo>
              <a:lnTo>
                <a:pt x="1442723" y="2447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5157F4-E88F-4EBB-8773-E4CF37468902}">
      <dsp:nvSpPr>
        <dsp:cNvPr id="0" name=""/>
        <dsp:cNvSpPr/>
      </dsp:nvSpPr>
      <dsp:spPr>
        <a:xfrm>
          <a:off x="245994" y="2338299"/>
          <a:ext cx="2359981" cy="235998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7B6E26-FB90-4A7A-9CBD-E787E211B1F9}">
      <dsp:nvSpPr>
        <dsp:cNvPr id="0" name=""/>
        <dsp:cNvSpPr/>
      </dsp:nvSpPr>
      <dsp:spPr>
        <a:xfrm>
          <a:off x="3362833" y="5"/>
          <a:ext cx="2163574" cy="144622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Библиотеки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15,1 млн.руб. 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362833" y="5"/>
        <a:ext cx="2163574" cy="1446220"/>
      </dsp:txXfrm>
    </dsp:sp>
    <dsp:sp modelId="{B1ABD0C4-4583-4124-AB47-586B5A66DDED}">
      <dsp:nvSpPr>
        <dsp:cNvPr id="0" name=""/>
        <dsp:cNvSpPr/>
      </dsp:nvSpPr>
      <dsp:spPr>
        <a:xfrm>
          <a:off x="4733524" y="5"/>
          <a:ext cx="3245361" cy="1446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                          </a:t>
          </a:r>
          <a:endParaRPr lang="ru-RU" sz="2000" kern="1200" dirty="0"/>
        </a:p>
      </dsp:txBody>
      <dsp:txXfrm>
        <a:off x="4733524" y="5"/>
        <a:ext cx="3245361" cy="1446220"/>
      </dsp:txXfrm>
    </dsp:sp>
    <dsp:sp modelId="{AF85CAA2-EA45-4BBA-86F4-93960A0F2048}">
      <dsp:nvSpPr>
        <dsp:cNvPr id="0" name=""/>
        <dsp:cNvSpPr/>
      </dsp:nvSpPr>
      <dsp:spPr>
        <a:xfrm>
          <a:off x="6433205" y="1193231"/>
          <a:ext cx="1415988" cy="141598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Дороги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smtClean="0">
              <a:solidFill>
                <a:schemeClr val="tx1"/>
              </a:solidFill>
            </a:rPr>
            <a:t>15,4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tx1"/>
              </a:solidFill>
            </a:rPr>
            <a:t>млн.руб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6433205" y="1193231"/>
        <a:ext cx="1415988" cy="1415988"/>
      </dsp:txXfrm>
    </dsp:sp>
    <dsp:sp modelId="{D4FE888C-DFF5-499A-8374-7627961EA40A}">
      <dsp:nvSpPr>
        <dsp:cNvPr id="0" name=""/>
        <dsp:cNvSpPr/>
      </dsp:nvSpPr>
      <dsp:spPr>
        <a:xfrm>
          <a:off x="5999086" y="3372775"/>
          <a:ext cx="2054642" cy="141598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Содержание мест захоронения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450 тыс.руб.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5999086" y="3372775"/>
        <a:ext cx="2054642" cy="1415988"/>
      </dsp:txXfrm>
    </dsp:sp>
    <dsp:sp modelId="{E5BEFCF0-2CB9-4885-8DA1-D8AFA9E4670E}">
      <dsp:nvSpPr>
        <dsp:cNvPr id="0" name=""/>
        <dsp:cNvSpPr/>
      </dsp:nvSpPr>
      <dsp:spPr>
        <a:xfrm>
          <a:off x="7397011" y="3372775"/>
          <a:ext cx="3081963" cy="1415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               </a:t>
          </a:r>
          <a:endParaRPr lang="ru-RU" sz="2000" kern="1200" dirty="0"/>
        </a:p>
      </dsp:txBody>
      <dsp:txXfrm>
        <a:off x="7397011" y="3372775"/>
        <a:ext cx="3081963" cy="1415988"/>
      </dsp:txXfrm>
    </dsp:sp>
    <dsp:sp modelId="{FB94301C-179F-443B-8842-3A874661AD67}">
      <dsp:nvSpPr>
        <dsp:cNvPr id="0" name=""/>
        <dsp:cNvSpPr/>
      </dsp:nvSpPr>
      <dsp:spPr>
        <a:xfrm>
          <a:off x="3222339" y="4999301"/>
          <a:ext cx="2443713" cy="141598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Коммунальное хозяйство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6,0 млн.рублей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222339" y="4999301"/>
        <a:ext cx="2443713" cy="1415988"/>
      </dsp:txXfrm>
    </dsp:sp>
    <dsp:sp modelId="{90187F36-D24D-4EBD-89A7-0AB2597C640D}">
      <dsp:nvSpPr>
        <dsp:cNvPr id="0" name=""/>
        <dsp:cNvSpPr/>
      </dsp:nvSpPr>
      <dsp:spPr>
        <a:xfrm>
          <a:off x="4522995" y="4999301"/>
          <a:ext cx="3665570" cy="1415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</dsp:txBody>
      <dsp:txXfrm>
        <a:off x="4522995" y="4999301"/>
        <a:ext cx="3665570" cy="141598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18DAAD-6331-422A-B7A5-B6AC068C8C0B}">
      <dsp:nvSpPr>
        <dsp:cNvPr id="0" name=""/>
        <dsp:cNvSpPr/>
      </dsp:nvSpPr>
      <dsp:spPr>
        <a:xfrm>
          <a:off x="2203797" y="574951"/>
          <a:ext cx="3832717" cy="3832717"/>
        </a:xfrm>
        <a:prstGeom prst="blockArc">
          <a:avLst>
            <a:gd name="adj1" fmla="val 11880000"/>
            <a:gd name="adj2" fmla="val 162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9C6D5B-BF2F-4C2D-B077-6059824EE110}">
      <dsp:nvSpPr>
        <dsp:cNvPr id="0" name=""/>
        <dsp:cNvSpPr/>
      </dsp:nvSpPr>
      <dsp:spPr>
        <a:xfrm>
          <a:off x="2203797" y="574951"/>
          <a:ext cx="3832717" cy="3832717"/>
        </a:xfrm>
        <a:prstGeom prst="blockArc">
          <a:avLst>
            <a:gd name="adj1" fmla="val 7560000"/>
            <a:gd name="adj2" fmla="val 1188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1E30C-B798-4EBE-B567-0D5F0B4385E1}">
      <dsp:nvSpPr>
        <dsp:cNvPr id="0" name=""/>
        <dsp:cNvSpPr/>
      </dsp:nvSpPr>
      <dsp:spPr>
        <a:xfrm>
          <a:off x="2203797" y="574951"/>
          <a:ext cx="3832717" cy="3832717"/>
        </a:xfrm>
        <a:prstGeom prst="blockArc">
          <a:avLst>
            <a:gd name="adj1" fmla="val 3240000"/>
            <a:gd name="adj2" fmla="val 756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90C8A-1A78-41CF-96D0-6B2C9DA9302F}">
      <dsp:nvSpPr>
        <dsp:cNvPr id="0" name=""/>
        <dsp:cNvSpPr/>
      </dsp:nvSpPr>
      <dsp:spPr>
        <a:xfrm>
          <a:off x="2203797" y="574951"/>
          <a:ext cx="3832717" cy="3832717"/>
        </a:xfrm>
        <a:prstGeom prst="blockArc">
          <a:avLst>
            <a:gd name="adj1" fmla="val 20520000"/>
            <a:gd name="adj2" fmla="val 324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5B23D5-F10D-49CE-8998-63B8E2992F28}">
      <dsp:nvSpPr>
        <dsp:cNvPr id="0" name=""/>
        <dsp:cNvSpPr/>
      </dsp:nvSpPr>
      <dsp:spPr>
        <a:xfrm>
          <a:off x="2203797" y="574951"/>
          <a:ext cx="3832717" cy="3832717"/>
        </a:xfrm>
        <a:prstGeom prst="blockArc">
          <a:avLst>
            <a:gd name="adj1" fmla="val 16200000"/>
            <a:gd name="adj2" fmla="val 2052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A919C-128B-404E-AFD5-2ED75FCCB9CF}">
      <dsp:nvSpPr>
        <dsp:cNvPr id="0" name=""/>
        <dsp:cNvSpPr/>
      </dsp:nvSpPr>
      <dsp:spPr>
        <a:xfrm>
          <a:off x="3238126" y="1609280"/>
          <a:ext cx="1764059" cy="17640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Участники бюджетного процесса</a:t>
          </a:r>
          <a:endParaRPr lang="ru-RU" sz="1400" kern="1200" dirty="0"/>
        </a:p>
      </dsp:txBody>
      <dsp:txXfrm>
        <a:off x="3238126" y="1609280"/>
        <a:ext cx="1764059" cy="1764059"/>
      </dsp:txXfrm>
    </dsp:sp>
    <dsp:sp modelId="{A5115C43-4850-4942-B9A0-B9088D66865B}">
      <dsp:nvSpPr>
        <dsp:cNvPr id="0" name=""/>
        <dsp:cNvSpPr/>
      </dsp:nvSpPr>
      <dsp:spPr>
        <a:xfrm>
          <a:off x="3345360" y="1985"/>
          <a:ext cx="1549590" cy="1234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Глава Еткульского муниципального района</a:t>
          </a:r>
          <a:endParaRPr lang="ru-RU" sz="1000" kern="1200" dirty="0"/>
        </a:p>
      </dsp:txBody>
      <dsp:txXfrm>
        <a:off x="3345360" y="1985"/>
        <a:ext cx="1549590" cy="1234841"/>
      </dsp:txXfrm>
    </dsp:sp>
    <dsp:sp modelId="{0DD7373C-E432-4CB6-AE12-80CFB1172A66}">
      <dsp:nvSpPr>
        <dsp:cNvPr id="0" name=""/>
        <dsp:cNvSpPr/>
      </dsp:nvSpPr>
      <dsp:spPr>
        <a:xfrm>
          <a:off x="5160445" y="1295439"/>
          <a:ext cx="1479994" cy="1234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Собрание депутатов Еткульского муниципального района</a:t>
          </a:r>
          <a:endParaRPr lang="ru-RU" sz="1000" kern="1200" dirty="0"/>
        </a:p>
      </dsp:txBody>
      <dsp:txXfrm>
        <a:off x="5160445" y="1295439"/>
        <a:ext cx="1479994" cy="1234841"/>
      </dsp:txXfrm>
    </dsp:sp>
    <dsp:sp modelId="{D083B34C-E9BA-45AB-B441-B178D209AFFC}">
      <dsp:nvSpPr>
        <dsp:cNvPr id="0" name=""/>
        <dsp:cNvSpPr/>
      </dsp:nvSpPr>
      <dsp:spPr>
        <a:xfrm>
          <a:off x="4381852" y="3388292"/>
          <a:ext cx="1677162" cy="1234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Финансовое управление администрации Еткульского муниципального района</a:t>
          </a:r>
          <a:endParaRPr lang="ru-RU" sz="1000" kern="1200" dirty="0"/>
        </a:p>
      </dsp:txBody>
      <dsp:txXfrm>
        <a:off x="4381852" y="3388292"/>
        <a:ext cx="1677162" cy="1234841"/>
      </dsp:txXfrm>
    </dsp:sp>
    <dsp:sp modelId="{D5771C10-DDCB-44D5-8BCA-46F3053F9E37}">
      <dsp:nvSpPr>
        <dsp:cNvPr id="0" name=""/>
        <dsp:cNvSpPr/>
      </dsp:nvSpPr>
      <dsp:spPr>
        <a:xfrm>
          <a:off x="2170584" y="3388292"/>
          <a:ext cx="1698586" cy="1234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Учреждения, организации</a:t>
          </a:r>
          <a:endParaRPr lang="ru-RU" sz="1000" kern="1200" dirty="0"/>
        </a:p>
      </dsp:txBody>
      <dsp:txXfrm>
        <a:off x="2170584" y="3388292"/>
        <a:ext cx="1698586" cy="1234841"/>
      </dsp:txXfrm>
    </dsp:sp>
    <dsp:sp modelId="{D7704CFF-41ED-4116-BA2B-52166632DA73}">
      <dsp:nvSpPr>
        <dsp:cNvPr id="0" name=""/>
        <dsp:cNvSpPr/>
      </dsp:nvSpPr>
      <dsp:spPr>
        <a:xfrm>
          <a:off x="1589159" y="1295439"/>
          <a:ext cx="1501419" cy="1234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Администрация Еткульского муниципального района</a:t>
          </a:r>
          <a:endParaRPr lang="ru-RU" sz="1000" kern="1200" dirty="0"/>
        </a:p>
      </dsp:txBody>
      <dsp:txXfrm>
        <a:off x="1589159" y="1295439"/>
        <a:ext cx="1501419" cy="123484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3AE593-0D8C-4A89-9DA2-73C552EFA052}">
      <dsp:nvSpPr>
        <dsp:cNvPr id="0" name=""/>
        <dsp:cNvSpPr/>
      </dsp:nvSpPr>
      <dsp:spPr>
        <a:xfrm rot="5400000">
          <a:off x="-145796" y="147808"/>
          <a:ext cx="971977" cy="6803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1</a:t>
          </a:r>
          <a:endParaRPr lang="ru-RU" sz="1900" kern="1200" dirty="0"/>
        </a:p>
      </dsp:txBody>
      <dsp:txXfrm rot="5400000">
        <a:off x="-145796" y="147808"/>
        <a:ext cx="971977" cy="680384"/>
      </dsp:txXfrm>
    </dsp:sp>
    <dsp:sp modelId="{9C1A6C84-8EE9-41B3-ABE8-DAC3E0BD3F8C}">
      <dsp:nvSpPr>
        <dsp:cNvPr id="0" name=""/>
        <dsp:cNvSpPr/>
      </dsp:nvSpPr>
      <dsp:spPr>
        <a:xfrm rot="5400000">
          <a:off x="4129360" y="-3439973"/>
          <a:ext cx="631785" cy="75492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Составление проекта бюджета</a:t>
          </a:r>
          <a:endParaRPr lang="ru-RU" sz="2400" kern="1200" dirty="0"/>
        </a:p>
      </dsp:txBody>
      <dsp:txXfrm rot="5400000">
        <a:off x="4129360" y="-3439973"/>
        <a:ext cx="631785" cy="7549215"/>
      </dsp:txXfrm>
    </dsp:sp>
    <dsp:sp modelId="{16EB87D1-7107-4FAB-9C4F-054887FE8773}">
      <dsp:nvSpPr>
        <dsp:cNvPr id="0" name=""/>
        <dsp:cNvSpPr/>
      </dsp:nvSpPr>
      <dsp:spPr>
        <a:xfrm rot="5400000">
          <a:off x="-145796" y="1001167"/>
          <a:ext cx="971977" cy="6803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</a:t>
          </a:r>
          <a:endParaRPr lang="ru-RU" sz="1900" kern="1200" dirty="0"/>
        </a:p>
      </dsp:txBody>
      <dsp:txXfrm rot="5400000">
        <a:off x="-145796" y="1001167"/>
        <a:ext cx="971977" cy="680384"/>
      </dsp:txXfrm>
    </dsp:sp>
    <dsp:sp modelId="{52519CB0-D228-411E-8AEE-1FE22D9DC012}">
      <dsp:nvSpPr>
        <dsp:cNvPr id="0" name=""/>
        <dsp:cNvSpPr/>
      </dsp:nvSpPr>
      <dsp:spPr>
        <a:xfrm rot="5400000">
          <a:off x="4139099" y="-2603344"/>
          <a:ext cx="631785" cy="75492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Рассмотрение и утверждение бюджета</a:t>
          </a:r>
          <a:endParaRPr lang="ru-RU" sz="2400" kern="1200" dirty="0"/>
        </a:p>
      </dsp:txBody>
      <dsp:txXfrm rot="5400000">
        <a:off x="4139099" y="-2603344"/>
        <a:ext cx="631785" cy="7549215"/>
      </dsp:txXfrm>
    </dsp:sp>
    <dsp:sp modelId="{D7D853B4-A0A5-49BC-9D66-AAE9B8AE9493}">
      <dsp:nvSpPr>
        <dsp:cNvPr id="0" name=""/>
        <dsp:cNvSpPr/>
      </dsp:nvSpPr>
      <dsp:spPr>
        <a:xfrm rot="5400000">
          <a:off x="-145796" y="1854526"/>
          <a:ext cx="971977" cy="6803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3</a:t>
          </a:r>
          <a:endParaRPr lang="ru-RU" sz="1900" kern="1200" dirty="0"/>
        </a:p>
      </dsp:txBody>
      <dsp:txXfrm rot="5400000">
        <a:off x="-145796" y="1854526"/>
        <a:ext cx="971977" cy="680384"/>
      </dsp:txXfrm>
    </dsp:sp>
    <dsp:sp modelId="{ED2BBE2D-CF61-43F4-B317-CB5735E36E12}">
      <dsp:nvSpPr>
        <dsp:cNvPr id="0" name=""/>
        <dsp:cNvSpPr/>
      </dsp:nvSpPr>
      <dsp:spPr>
        <a:xfrm rot="5400000">
          <a:off x="4139099" y="-1749985"/>
          <a:ext cx="631785" cy="75492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Исполнение бюджета</a:t>
          </a:r>
          <a:endParaRPr lang="ru-RU" sz="2400" kern="1200" dirty="0"/>
        </a:p>
      </dsp:txBody>
      <dsp:txXfrm rot="5400000">
        <a:off x="4139099" y="-1749985"/>
        <a:ext cx="631785" cy="7549215"/>
      </dsp:txXfrm>
    </dsp:sp>
    <dsp:sp modelId="{2C7156E5-44AF-48EA-8881-2D4812B0BDF5}">
      <dsp:nvSpPr>
        <dsp:cNvPr id="0" name=""/>
        <dsp:cNvSpPr/>
      </dsp:nvSpPr>
      <dsp:spPr>
        <a:xfrm rot="5400000">
          <a:off x="-145796" y="2707885"/>
          <a:ext cx="971977" cy="6803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4</a:t>
          </a:r>
          <a:endParaRPr lang="ru-RU" sz="1900" kern="1200" dirty="0"/>
        </a:p>
      </dsp:txBody>
      <dsp:txXfrm rot="5400000">
        <a:off x="-145796" y="2707885"/>
        <a:ext cx="971977" cy="680384"/>
      </dsp:txXfrm>
    </dsp:sp>
    <dsp:sp modelId="{16091A52-AE3C-4AD1-A78E-F3BDC1237206}">
      <dsp:nvSpPr>
        <dsp:cNvPr id="0" name=""/>
        <dsp:cNvSpPr/>
      </dsp:nvSpPr>
      <dsp:spPr>
        <a:xfrm rot="5400000">
          <a:off x="4139099" y="-896626"/>
          <a:ext cx="631785" cy="75492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Утверждение бюджетной отчетности</a:t>
          </a:r>
          <a:endParaRPr lang="ru-RU" sz="2400" kern="1200" dirty="0"/>
        </a:p>
      </dsp:txBody>
      <dsp:txXfrm rot="5400000">
        <a:off x="4139099" y="-896626"/>
        <a:ext cx="631785" cy="7549215"/>
      </dsp:txXfrm>
    </dsp:sp>
    <dsp:sp modelId="{87127F3C-FDE8-4DBA-8E4C-339DE8BBAF2B}">
      <dsp:nvSpPr>
        <dsp:cNvPr id="0" name=""/>
        <dsp:cNvSpPr/>
      </dsp:nvSpPr>
      <dsp:spPr>
        <a:xfrm rot="5400000">
          <a:off x="-145796" y="3561243"/>
          <a:ext cx="971977" cy="6803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5</a:t>
          </a:r>
          <a:endParaRPr lang="ru-RU" sz="1900" kern="1200" dirty="0"/>
        </a:p>
      </dsp:txBody>
      <dsp:txXfrm rot="5400000">
        <a:off x="-145796" y="3561243"/>
        <a:ext cx="971977" cy="680384"/>
      </dsp:txXfrm>
    </dsp:sp>
    <dsp:sp modelId="{6320276E-9C3D-4C83-8D5C-0CC8067E797D}">
      <dsp:nvSpPr>
        <dsp:cNvPr id="0" name=""/>
        <dsp:cNvSpPr/>
      </dsp:nvSpPr>
      <dsp:spPr>
        <a:xfrm rot="5400000">
          <a:off x="4139099" y="-43267"/>
          <a:ext cx="631785" cy="75492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 </a:t>
          </a:r>
          <a:r>
            <a:rPr lang="ru-RU" sz="2400" kern="1200" dirty="0" smtClean="0"/>
            <a:t>Контроль за исполнением бюджета</a:t>
          </a:r>
          <a:endParaRPr lang="ru-RU" sz="2400" kern="1200" dirty="0"/>
        </a:p>
      </dsp:txBody>
      <dsp:txXfrm rot="5400000">
        <a:off x="4139099" y="-43267"/>
        <a:ext cx="631785" cy="754921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47E694-8C38-4773-8639-CA291EF3E9B6}">
      <dsp:nvSpPr>
        <dsp:cNvPr id="0" name=""/>
        <dsp:cNvSpPr/>
      </dsp:nvSpPr>
      <dsp:spPr>
        <a:xfrm>
          <a:off x="6088874" y="3007515"/>
          <a:ext cx="91440" cy="3674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836"/>
              </a:lnTo>
              <a:lnTo>
                <a:pt x="96156" y="216836"/>
              </a:lnTo>
              <a:lnTo>
                <a:pt x="96156" y="3674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0ABF69-1EEF-44EC-B79E-F636874368C6}">
      <dsp:nvSpPr>
        <dsp:cNvPr id="0" name=""/>
        <dsp:cNvSpPr/>
      </dsp:nvSpPr>
      <dsp:spPr>
        <a:xfrm>
          <a:off x="4122155" y="1295536"/>
          <a:ext cx="2012438" cy="472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190"/>
              </a:lnTo>
              <a:lnTo>
                <a:pt x="2012438" y="322190"/>
              </a:lnTo>
              <a:lnTo>
                <a:pt x="2012438" y="4727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26DED4-36F1-4DE3-B868-505251F08E38}">
      <dsp:nvSpPr>
        <dsp:cNvPr id="0" name=""/>
        <dsp:cNvSpPr/>
      </dsp:nvSpPr>
      <dsp:spPr>
        <a:xfrm>
          <a:off x="1843576" y="3082562"/>
          <a:ext cx="123531" cy="267106"/>
        </a:xfrm>
        <a:custGeom>
          <a:avLst/>
          <a:gdLst/>
          <a:ahLst/>
          <a:cxnLst/>
          <a:rect l="0" t="0" r="0" b="0"/>
          <a:pathLst>
            <a:path>
              <a:moveTo>
                <a:pt x="123531" y="0"/>
              </a:moveTo>
              <a:lnTo>
                <a:pt x="123531" y="116509"/>
              </a:lnTo>
              <a:lnTo>
                <a:pt x="0" y="116509"/>
              </a:lnTo>
              <a:lnTo>
                <a:pt x="0" y="2671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2F90E5-C276-45FD-B2B4-45AF223A1863}">
      <dsp:nvSpPr>
        <dsp:cNvPr id="0" name=""/>
        <dsp:cNvSpPr/>
      </dsp:nvSpPr>
      <dsp:spPr>
        <a:xfrm>
          <a:off x="1967107" y="1295536"/>
          <a:ext cx="2155047" cy="472786"/>
        </a:xfrm>
        <a:custGeom>
          <a:avLst/>
          <a:gdLst/>
          <a:ahLst/>
          <a:cxnLst/>
          <a:rect l="0" t="0" r="0" b="0"/>
          <a:pathLst>
            <a:path>
              <a:moveTo>
                <a:pt x="2155047" y="0"/>
              </a:moveTo>
              <a:lnTo>
                <a:pt x="2155047" y="322190"/>
              </a:lnTo>
              <a:lnTo>
                <a:pt x="0" y="322190"/>
              </a:lnTo>
              <a:lnTo>
                <a:pt x="0" y="4727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EAA98A-7C5B-46A7-8E22-84A913997E48}">
      <dsp:nvSpPr>
        <dsp:cNvPr id="0" name=""/>
        <dsp:cNvSpPr/>
      </dsp:nvSpPr>
      <dsp:spPr>
        <a:xfrm>
          <a:off x="2364608" y="1582"/>
          <a:ext cx="3515093" cy="12939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3313D3-6647-4AE0-8E23-76249A730021}">
      <dsp:nvSpPr>
        <dsp:cNvPr id="0" name=""/>
        <dsp:cNvSpPr/>
      </dsp:nvSpPr>
      <dsp:spPr>
        <a:xfrm>
          <a:off x="2545233" y="173176"/>
          <a:ext cx="3515093" cy="12939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Бюджет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(форма образования и расходования денежных средств, предназначенных для финансового обеспечения задач и функций местного самоуправления)</a:t>
          </a:r>
          <a:endParaRPr lang="ru-RU" sz="1100" kern="1200" dirty="0"/>
        </a:p>
      </dsp:txBody>
      <dsp:txXfrm>
        <a:off x="2545233" y="173176"/>
        <a:ext cx="3515093" cy="1293954"/>
      </dsp:txXfrm>
    </dsp:sp>
    <dsp:sp modelId="{4144F762-EC81-403E-88AA-F64F5CEA3F2D}">
      <dsp:nvSpPr>
        <dsp:cNvPr id="0" name=""/>
        <dsp:cNvSpPr/>
      </dsp:nvSpPr>
      <dsp:spPr>
        <a:xfrm>
          <a:off x="220151" y="1768323"/>
          <a:ext cx="3493911" cy="1314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1581C2-E5A2-497D-879B-4A20A2BE44A7}">
      <dsp:nvSpPr>
        <dsp:cNvPr id="0" name=""/>
        <dsp:cNvSpPr/>
      </dsp:nvSpPr>
      <dsp:spPr>
        <a:xfrm>
          <a:off x="400777" y="1939917"/>
          <a:ext cx="3493911" cy="13142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Доходы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(поступающие в бюджет денежные средства, за исключением средств, являющихся источниками финансирования дефицита бюджета)</a:t>
          </a:r>
          <a:endParaRPr lang="ru-RU" sz="1400" kern="1200" dirty="0"/>
        </a:p>
      </dsp:txBody>
      <dsp:txXfrm>
        <a:off x="400777" y="1939917"/>
        <a:ext cx="3493911" cy="1314238"/>
      </dsp:txXfrm>
    </dsp:sp>
    <dsp:sp modelId="{19AFC807-9A62-424E-8D04-B5179AD1B443}">
      <dsp:nvSpPr>
        <dsp:cNvPr id="0" name=""/>
        <dsp:cNvSpPr/>
      </dsp:nvSpPr>
      <dsp:spPr>
        <a:xfrm>
          <a:off x="-98714" y="3349668"/>
          <a:ext cx="3884582" cy="1432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4C4727-9075-47BF-B0A1-082B6BF1ABA4}">
      <dsp:nvSpPr>
        <dsp:cNvPr id="0" name=""/>
        <dsp:cNvSpPr/>
      </dsp:nvSpPr>
      <dsp:spPr>
        <a:xfrm>
          <a:off x="81910" y="3521262"/>
          <a:ext cx="3884582" cy="1432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Профицит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Принимается решение как использовать избыточные доходы (например: накапливать резервы, остатки, погашать долг)</a:t>
          </a:r>
          <a:endParaRPr lang="ru-RU" sz="1400" kern="1200" dirty="0"/>
        </a:p>
      </dsp:txBody>
      <dsp:txXfrm>
        <a:off x="81910" y="3521262"/>
        <a:ext cx="3884582" cy="1432537"/>
      </dsp:txXfrm>
    </dsp:sp>
    <dsp:sp modelId="{32E13117-E187-443B-81A4-E5BB96320708}">
      <dsp:nvSpPr>
        <dsp:cNvPr id="0" name=""/>
        <dsp:cNvSpPr/>
      </dsp:nvSpPr>
      <dsp:spPr>
        <a:xfrm>
          <a:off x="4245029" y="1768323"/>
          <a:ext cx="3779128" cy="12391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951146-1AE9-4D32-9DCA-34E90129B11D}">
      <dsp:nvSpPr>
        <dsp:cNvPr id="0" name=""/>
        <dsp:cNvSpPr/>
      </dsp:nvSpPr>
      <dsp:spPr>
        <a:xfrm>
          <a:off x="4425655" y="1939917"/>
          <a:ext cx="3779128" cy="1239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Расходы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(выплачиваемые из бюджета денежные средства, за исключением средств, являющихся источниками финансирования дефицита бюджета)</a:t>
          </a:r>
          <a:endParaRPr lang="ru-RU" sz="1400" kern="1200" dirty="0"/>
        </a:p>
      </dsp:txBody>
      <dsp:txXfrm>
        <a:off x="4425655" y="1939917"/>
        <a:ext cx="3779128" cy="1239192"/>
      </dsp:txXfrm>
    </dsp:sp>
    <dsp:sp modelId="{AA9B1029-D08A-463C-92AA-2B30F1519421}">
      <dsp:nvSpPr>
        <dsp:cNvPr id="0" name=""/>
        <dsp:cNvSpPr/>
      </dsp:nvSpPr>
      <dsp:spPr>
        <a:xfrm>
          <a:off x="4321086" y="3374948"/>
          <a:ext cx="3727888" cy="14896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50DF0-2ABA-4CC4-85F4-90C8D0457AD1}">
      <dsp:nvSpPr>
        <dsp:cNvPr id="0" name=""/>
        <dsp:cNvSpPr/>
      </dsp:nvSpPr>
      <dsp:spPr>
        <a:xfrm>
          <a:off x="4501711" y="3546542"/>
          <a:ext cx="3727888" cy="14896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Дефицит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Принимается решение как покрывать дефицит (например: использовать имеющиеся накопления, остатки, взять в долг)</a:t>
          </a:r>
          <a:endParaRPr lang="ru-RU" sz="1400" kern="1200" dirty="0"/>
        </a:p>
      </dsp:txBody>
      <dsp:txXfrm>
        <a:off x="4501711" y="3546542"/>
        <a:ext cx="3727888" cy="148965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53AC18-6115-4328-B641-079AAAF7864F}">
      <dsp:nvSpPr>
        <dsp:cNvPr id="0" name=""/>
        <dsp:cNvSpPr/>
      </dsp:nvSpPr>
      <dsp:spPr>
        <a:xfrm>
          <a:off x="0" y="0"/>
          <a:ext cx="2611933" cy="48736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Налоги</a:t>
          </a:r>
          <a:endParaRPr lang="ru-RU" sz="2800" kern="1200" dirty="0"/>
        </a:p>
      </dsp:txBody>
      <dsp:txXfrm>
        <a:off x="0" y="0"/>
        <a:ext cx="2611933" cy="1462087"/>
      </dsp:txXfrm>
    </dsp:sp>
    <dsp:sp modelId="{F8FAF8F6-1C81-4FB5-81DB-BE56887AF499}">
      <dsp:nvSpPr>
        <dsp:cNvPr id="0" name=""/>
        <dsp:cNvSpPr/>
      </dsp:nvSpPr>
      <dsp:spPr>
        <a:xfrm>
          <a:off x="298368" y="1296738"/>
          <a:ext cx="2089546" cy="4454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Налог на доходы физических лиц</a:t>
          </a:r>
          <a:endParaRPr lang="ru-RU" sz="900" kern="1200" dirty="0"/>
        </a:p>
      </dsp:txBody>
      <dsp:txXfrm>
        <a:off x="298368" y="1296738"/>
        <a:ext cx="2089546" cy="445479"/>
      </dsp:txXfrm>
    </dsp:sp>
    <dsp:sp modelId="{66640FF5-EC5C-450F-9162-25B1B1598998}">
      <dsp:nvSpPr>
        <dsp:cNvPr id="0" name=""/>
        <dsp:cNvSpPr/>
      </dsp:nvSpPr>
      <dsp:spPr>
        <a:xfrm>
          <a:off x="298368" y="1944811"/>
          <a:ext cx="2089546" cy="4918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Налог на добычу полезных ископаемых</a:t>
          </a:r>
          <a:endParaRPr lang="ru-RU" sz="900" kern="1200" dirty="0"/>
        </a:p>
      </dsp:txBody>
      <dsp:txXfrm>
        <a:off x="298368" y="1944811"/>
        <a:ext cx="2089546" cy="491831"/>
      </dsp:txXfrm>
    </dsp:sp>
    <dsp:sp modelId="{3CD42A70-EB37-4D6D-8DFE-CA32D2752A83}">
      <dsp:nvSpPr>
        <dsp:cNvPr id="0" name=""/>
        <dsp:cNvSpPr/>
      </dsp:nvSpPr>
      <dsp:spPr>
        <a:xfrm>
          <a:off x="262197" y="2538721"/>
          <a:ext cx="2089546" cy="4454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Налог, взимаемый в связи с применением упрощенной системы налогообложения</a:t>
          </a:r>
          <a:endParaRPr lang="ru-RU" sz="900" kern="1200" dirty="0"/>
        </a:p>
      </dsp:txBody>
      <dsp:txXfrm>
        <a:off x="262197" y="2538721"/>
        <a:ext cx="2089546" cy="445479"/>
      </dsp:txXfrm>
    </dsp:sp>
    <dsp:sp modelId="{AA7C4BBE-5552-49BF-BFDC-6E548444F650}">
      <dsp:nvSpPr>
        <dsp:cNvPr id="0" name=""/>
        <dsp:cNvSpPr/>
      </dsp:nvSpPr>
      <dsp:spPr>
        <a:xfrm>
          <a:off x="298368" y="3066951"/>
          <a:ext cx="2089546" cy="4454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Единый налог на вмененный доход для отдельных видов деятельности</a:t>
          </a:r>
          <a:endParaRPr lang="ru-RU" sz="900" kern="1200" dirty="0"/>
        </a:p>
      </dsp:txBody>
      <dsp:txXfrm>
        <a:off x="298368" y="3066951"/>
        <a:ext cx="2089546" cy="445479"/>
      </dsp:txXfrm>
    </dsp:sp>
    <dsp:sp modelId="{B25420D6-7BE3-4143-B5EC-BDA62544EA8A}">
      <dsp:nvSpPr>
        <dsp:cNvPr id="0" name=""/>
        <dsp:cNvSpPr/>
      </dsp:nvSpPr>
      <dsp:spPr>
        <a:xfrm>
          <a:off x="298368" y="3657084"/>
          <a:ext cx="2089546" cy="5469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Акцизы</a:t>
          </a:r>
          <a:endParaRPr lang="ru-RU" sz="900" kern="1200" dirty="0"/>
        </a:p>
      </dsp:txBody>
      <dsp:txXfrm>
        <a:off x="298368" y="3657084"/>
        <a:ext cx="2089546" cy="546924"/>
      </dsp:txXfrm>
    </dsp:sp>
    <dsp:sp modelId="{9D5D127C-AF25-4FA2-908D-AE1EFED734F5}">
      <dsp:nvSpPr>
        <dsp:cNvPr id="0" name=""/>
        <dsp:cNvSpPr/>
      </dsp:nvSpPr>
      <dsp:spPr>
        <a:xfrm>
          <a:off x="298368" y="4270584"/>
          <a:ext cx="2089546" cy="4454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другие</a:t>
          </a:r>
          <a:endParaRPr lang="ru-RU" sz="900" kern="1200" dirty="0"/>
        </a:p>
      </dsp:txBody>
      <dsp:txXfrm>
        <a:off x="298368" y="4270584"/>
        <a:ext cx="2089546" cy="445479"/>
      </dsp:txXfrm>
    </dsp:sp>
    <dsp:sp modelId="{E625F075-4566-481B-B0FF-988DE15A1CCC}">
      <dsp:nvSpPr>
        <dsp:cNvPr id="0" name=""/>
        <dsp:cNvSpPr/>
      </dsp:nvSpPr>
      <dsp:spPr>
        <a:xfrm>
          <a:off x="2808833" y="0"/>
          <a:ext cx="2611933" cy="48736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Неналоговые доходы</a:t>
          </a:r>
          <a:endParaRPr lang="ru-RU" sz="2800" kern="1200" dirty="0"/>
        </a:p>
      </dsp:txBody>
      <dsp:txXfrm>
        <a:off x="2808833" y="0"/>
        <a:ext cx="2611933" cy="1462087"/>
      </dsp:txXfrm>
    </dsp:sp>
    <dsp:sp modelId="{E17E69A7-FE08-4FB4-A3A6-4513B6843950}">
      <dsp:nvSpPr>
        <dsp:cNvPr id="0" name=""/>
        <dsp:cNvSpPr/>
      </dsp:nvSpPr>
      <dsp:spPr>
        <a:xfrm>
          <a:off x="3070026" y="1462206"/>
          <a:ext cx="2089546" cy="709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Доходы от продажи материальных и нематериальных активов</a:t>
          </a:r>
          <a:endParaRPr lang="ru-RU" sz="900" kern="1200" dirty="0"/>
        </a:p>
      </dsp:txBody>
      <dsp:txXfrm>
        <a:off x="3070026" y="1462206"/>
        <a:ext cx="2089546" cy="709983"/>
      </dsp:txXfrm>
    </dsp:sp>
    <dsp:sp modelId="{4248B716-2EB1-4EE3-B6D1-63C278557D15}">
      <dsp:nvSpPr>
        <dsp:cNvPr id="0" name=""/>
        <dsp:cNvSpPr/>
      </dsp:nvSpPr>
      <dsp:spPr>
        <a:xfrm>
          <a:off x="3070026" y="2281418"/>
          <a:ext cx="2089546" cy="709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Доходы от использования имущества, находящегося в  муниципальной собственности (аренда земли , аренда имущества)</a:t>
          </a:r>
          <a:endParaRPr lang="ru-RU" sz="900" kern="1200" dirty="0"/>
        </a:p>
      </dsp:txBody>
      <dsp:txXfrm>
        <a:off x="3070026" y="2281418"/>
        <a:ext cx="2089546" cy="709983"/>
      </dsp:txXfrm>
    </dsp:sp>
    <dsp:sp modelId="{19E490CE-82AE-4B22-A6BA-288C83AE9DD9}">
      <dsp:nvSpPr>
        <dsp:cNvPr id="0" name=""/>
        <dsp:cNvSpPr/>
      </dsp:nvSpPr>
      <dsp:spPr>
        <a:xfrm>
          <a:off x="3070026" y="3100629"/>
          <a:ext cx="2089546" cy="709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Штрафы</a:t>
          </a:r>
          <a:endParaRPr lang="ru-RU" sz="900" kern="1200" dirty="0"/>
        </a:p>
      </dsp:txBody>
      <dsp:txXfrm>
        <a:off x="3070026" y="3100629"/>
        <a:ext cx="2089546" cy="709983"/>
      </dsp:txXfrm>
    </dsp:sp>
    <dsp:sp modelId="{800864B7-A68F-4AEA-B13F-972E8795ABD7}">
      <dsp:nvSpPr>
        <dsp:cNvPr id="0" name=""/>
        <dsp:cNvSpPr/>
      </dsp:nvSpPr>
      <dsp:spPr>
        <a:xfrm>
          <a:off x="3070026" y="3919841"/>
          <a:ext cx="2089546" cy="709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другие</a:t>
          </a:r>
          <a:endParaRPr lang="ru-RU" sz="900" kern="1200" dirty="0"/>
        </a:p>
      </dsp:txBody>
      <dsp:txXfrm>
        <a:off x="3070026" y="3919841"/>
        <a:ext cx="2089546" cy="709983"/>
      </dsp:txXfrm>
    </dsp:sp>
    <dsp:sp modelId="{ED39DB24-94EC-4B23-B98E-57DFA31053F4}">
      <dsp:nvSpPr>
        <dsp:cNvPr id="0" name=""/>
        <dsp:cNvSpPr/>
      </dsp:nvSpPr>
      <dsp:spPr>
        <a:xfrm>
          <a:off x="5616661" y="0"/>
          <a:ext cx="2611933" cy="48736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Федеральные и областные средства</a:t>
          </a:r>
          <a:endParaRPr lang="ru-RU" sz="2800" kern="1200" dirty="0"/>
        </a:p>
      </dsp:txBody>
      <dsp:txXfrm>
        <a:off x="5616661" y="0"/>
        <a:ext cx="2611933" cy="1462087"/>
      </dsp:txXfrm>
    </dsp:sp>
    <dsp:sp modelId="{63CC1854-630C-4059-970C-120F7359D5A0}">
      <dsp:nvSpPr>
        <dsp:cNvPr id="0" name=""/>
        <dsp:cNvSpPr/>
      </dsp:nvSpPr>
      <dsp:spPr>
        <a:xfrm>
          <a:off x="5877855" y="1463515"/>
          <a:ext cx="2089546" cy="1469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Перечисления из федерального бюджета (программы)</a:t>
          </a:r>
          <a:endParaRPr lang="ru-RU" sz="900" kern="1200" dirty="0"/>
        </a:p>
      </dsp:txBody>
      <dsp:txXfrm>
        <a:off x="5877855" y="1463515"/>
        <a:ext cx="2089546" cy="1469464"/>
      </dsp:txXfrm>
    </dsp:sp>
    <dsp:sp modelId="{C5462E45-206B-4BAD-8A30-B53DBDB959C2}">
      <dsp:nvSpPr>
        <dsp:cNvPr id="0" name=""/>
        <dsp:cNvSpPr/>
      </dsp:nvSpPr>
      <dsp:spPr>
        <a:xfrm>
          <a:off x="5877855" y="3159051"/>
          <a:ext cx="2089546" cy="1469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Перечисления из областного бюджета (дотации, субсидии, субвенции)</a:t>
          </a:r>
          <a:endParaRPr lang="ru-RU" sz="900" kern="1200" dirty="0"/>
        </a:p>
      </dsp:txBody>
      <dsp:txXfrm>
        <a:off x="5877855" y="3159051"/>
        <a:ext cx="2089546" cy="146946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6C124E-2FFC-49DE-9F73-C13FA3323146}">
      <dsp:nvSpPr>
        <dsp:cNvPr id="0" name=""/>
        <dsp:cNvSpPr/>
      </dsp:nvSpPr>
      <dsp:spPr>
        <a:xfrm rot="2683201">
          <a:off x="2341930" y="3992841"/>
          <a:ext cx="527500" cy="60380"/>
        </a:xfrm>
        <a:custGeom>
          <a:avLst/>
          <a:gdLst/>
          <a:ahLst/>
          <a:cxnLst/>
          <a:rect l="0" t="0" r="0" b="0"/>
          <a:pathLst>
            <a:path>
              <a:moveTo>
                <a:pt x="0" y="30190"/>
              </a:moveTo>
              <a:lnTo>
                <a:pt x="527500" y="3019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B30612-C1FF-4DDB-88D3-F951E6A39AD6}">
      <dsp:nvSpPr>
        <dsp:cNvPr id="0" name=""/>
        <dsp:cNvSpPr/>
      </dsp:nvSpPr>
      <dsp:spPr>
        <a:xfrm>
          <a:off x="2418272" y="2850437"/>
          <a:ext cx="499180" cy="60380"/>
        </a:xfrm>
        <a:custGeom>
          <a:avLst/>
          <a:gdLst/>
          <a:ahLst/>
          <a:cxnLst/>
          <a:rect l="0" t="0" r="0" b="0"/>
          <a:pathLst>
            <a:path>
              <a:moveTo>
                <a:pt x="0" y="30190"/>
              </a:moveTo>
              <a:lnTo>
                <a:pt x="499180" y="3019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4F9C9F-044D-4EA6-A040-0E1491FE8CC2}">
      <dsp:nvSpPr>
        <dsp:cNvPr id="0" name=""/>
        <dsp:cNvSpPr/>
      </dsp:nvSpPr>
      <dsp:spPr>
        <a:xfrm rot="18950589">
          <a:off x="2335551" y="1708312"/>
          <a:ext cx="585502" cy="60380"/>
        </a:xfrm>
        <a:custGeom>
          <a:avLst/>
          <a:gdLst/>
          <a:ahLst/>
          <a:cxnLst/>
          <a:rect l="0" t="0" r="0" b="0"/>
          <a:pathLst>
            <a:path>
              <a:moveTo>
                <a:pt x="0" y="30190"/>
              </a:moveTo>
              <a:lnTo>
                <a:pt x="585502" y="3019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5157F4-E88F-4EBB-8773-E4CF37468902}">
      <dsp:nvSpPr>
        <dsp:cNvPr id="0" name=""/>
        <dsp:cNvSpPr/>
      </dsp:nvSpPr>
      <dsp:spPr>
        <a:xfrm>
          <a:off x="75698" y="1481632"/>
          <a:ext cx="2760612" cy="2760612"/>
        </a:xfrm>
        <a:prstGeom prst="ellipse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7B6E26-FB90-4A7A-9CBD-E787E211B1F9}">
      <dsp:nvSpPr>
        <dsp:cNvPr id="0" name=""/>
        <dsp:cNvSpPr/>
      </dsp:nvSpPr>
      <dsp:spPr>
        <a:xfrm>
          <a:off x="2290447" y="-8033"/>
          <a:ext cx="2530863" cy="1691731"/>
        </a:xfrm>
        <a:prstGeom prst="ellipse">
          <a:avLst/>
        </a:prstGeom>
        <a:solidFill>
          <a:schemeClr val="accent5">
            <a:hueOff val="-612379"/>
            <a:satOff val="90"/>
            <a:lumOff val="-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Развитие системы образования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290447" y="-8033"/>
        <a:ext cx="2530863" cy="1691731"/>
      </dsp:txXfrm>
    </dsp:sp>
    <dsp:sp modelId="{B1ABD0C4-4583-4124-AB47-586B5A66DDED}">
      <dsp:nvSpPr>
        <dsp:cNvPr id="0" name=""/>
        <dsp:cNvSpPr/>
      </dsp:nvSpPr>
      <dsp:spPr>
        <a:xfrm>
          <a:off x="3893827" y="-8033"/>
          <a:ext cx="3796295" cy="1691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                          </a:t>
          </a:r>
          <a:r>
            <a:rPr lang="ru-RU" sz="2000" b="1" kern="1200" dirty="0" smtClean="0"/>
            <a:t>352,9 млн.рублей  </a:t>
          </a:r>
          <a:endParaRPr lang="ru-RU" sz="2000" b="1" kern="1200" dirty="0"/>
        </a:p>
      </dsp:txBody>
      <dsp:txXfrm>
        <a:off x="3893827" y="-8033"/>
        <a:ext cx="3796295" cy="1691731"/>
      </dsp:txXfrm>
    </dsp:sp>
    <dsp:sp modelId="{D4FE888C-DFF5-499A-8374-7627961EA40A}">
      <dsp:nvSpPr>
        <dsp:cNvPr id="0" name=""/>
        <dsp:cNvSpPr/>
      </dsp:nvSpPr>
      <dsp:spPr>
        <a:xfrm>
          <a:off x="2917453" y="2052444"/>
          <a:ext cx="2403439" cy="1656367"/>
        </a:xfrm>
        <a:prstGeom prst="ellipse">
          <a:avLst/>
        </a:prstGeom>
        <a:solidFill>
          <a:schemeClr val="accent5">
            <a:hueOff val="-1224758"/>
            <a:satOff val="180"/>
            <a:lumOff val="-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Поддержка и развитие дошкольного образования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917453" y="2052444"/>
        <a:ext cx="2403439" cy="1656367"/>
      </dsp:txXfrm>
    </dsp:sp>
    <dsp:sp modelId="{E5BEFCF0-2CB9-4885-8DA1-D8AFA9E4670E}">
      <dsp:nvSpPr>
        <dsp:cNvPr id="0" name=""/>
        <dsp:cNvSpPr/>
      </dsp:nvSpPr>
      <dsp:spPr>
        <a:xfrm>
          <a:off x="4552689" y="2052444"/>
          <a:ext cx="3605158" cy="1656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               135,5 млн.рублей</a:t>
          </a:r>
          <a:endParaRPr lang="ru-RU" sz="2000" b="1" kern="1200" dirty="0"/>
        </a:p>
      </dsp:txBody>
      <dsp:txXfrm>
        <a:off x="4552689" y="2052444"/>
        <a:ext cx="3605158" cy="1656367"/>
      </dsp:txXfrm>
    </dsp:sp>
    <dsp:sp modelId="{FB94301C-179F-443B-8842-3A874661AD67}">
      <dsp:nvSpPr>
        <dsp:cNvPr id="0" name=""/>
        <dsp:cNvSpPr/>
      </dsp:nvSpPr>
      <dsp:spPr>
        <a:xfrm>
          <a:off x="2085637" y="4095241"/>
          <a:ext cx="2858559" cy="1656367"/>
        </a:xfrm>
        <a:prstGeom prst="ellipse">
          <a:avLst/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Безопасность образовательных учреждений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085637" y="4095241"/>
        <a:ext cx="2858559" cy="1656367"/>
      </dsp:txXfrm>
    </dsp:sp>
    <dsp:sp modelId="{90187F36-D24D-4EBD-89A7-0AB2597C640D}">
      <dsp:nvSpPr>
        <dsp:cNvPr id="0" name=""/>
        <dsp:cNvSpPr/>
      </dsp:nvSpPr>
      <dsp:spPr>
        <a:xfrm>
          <a:off x="3607093" y="4095241"/>
          <a:ext cx="4287839" cy="1656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   </a:t>
          </a:r>
          <a:r>
            <a:rPr lang="ru-RU" sz="5500" kern="1200" dirty="0" smtClean="0"/>
            <a:t>         </a:t>
          </a:r>
          <a:r>
            <a:rPr lang="ru-RU" sz="2000" kern="1200" dirty="0" smtClean="0"/>
            <a:t>          </a:t>
          </a:r>
          <a:r>
            <a:rPr lang="ru-RU" sz="2000" b="1" kern="1200" dirty="0" smtClean="0"/>
            <a:t>6,9 млн.рублей</a:t>
          </a:r>
          <a:endParaRPr lang="ru-RU" sz="2000" b="1" kern="1200" dirty="0"/>
        </a:p>
      </dsp:txBody>
      <dsp:txXfrm>
        <a:off x="3607093" y="4095241"/>
        <a:ext cx="4287839" cy="1656367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FA5A56-A716-4330-9309-EF1AD462A627}">
      <dsp:nvSpPr>
        <dsp:cNvPr id="0" name=""/>
        <dsp:cNvSpPr/>
      </dsp:nvSpPr>
      <dsp:spPr>
        <a:xfrm>
          <a:off x="3096342" y="73028"/>
          <a:ext cx="2678768" cy="162367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Доступная среда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75,0 тыс.рублей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096342" y="73028"/>
        <a:ext cx="2678768" cy="1623671"/>
      </dsp:txXfrm>
    </dsp:sp>
    <dsp:sp modelId="{C5E770BD-7AE9-4BBD-907C-E9B4514E3817}">
      <dsp:nvSpPr>
        <dsp:cNvPr id="0" name=""/>
        <dsp:cNvSpPr/>
      </dsp:nvSpPr>
      <dsp:spPr>
        <a:xfrm>
          <a:off x="2707583" y="1255811"/>
          <a:ext cx="5636986" cy="5636986"/>
        </a:xfrm>
        <a:custGeom>
          <a:avLst/>
          <a:gdLst/>
          <a:ahLst/>
          <a:cxnLst/>
          <a:rect l="0" t="0" r="0" b="0"/>
          <a:pathLst>
            <a:path>
              <a:moveTo>
                <a:pt x="3071604" y="11388"/>
              </a:moveTo>
              <a:arcTo wR="2818493" hR="2818493" stAng="16509139" swAng="489721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4C163A-D1DB-4D28-82B0-3EE54202DECF}">
      <dsp:nvSpPr>
        <dsp:cNvPr id="0" name=""/>
        <dsp:cNvSpPr/>
      </dsp:nvSpPr>
      <dsp:spPr>
        <a:xfrm>
          <a:off x="5669347" y="1332514"/>
          <a:ext cx="2836711" cy="2641672"/>
        </a:xfrm>
        <a:prstGeom prst="roundRect">
          <a:avLst/>
        </a:prstGeom>
        <a:solidFill>
          <a:schemeClr val="accent5">
            <a:hueOff val="-459284"/>
            <a:satOff val="68"/>
            <a:lumOff val="-16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Организация деятельности УСЗН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2,2 млн.рублей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5669347" y="1332514"/>
        <a:ext cx="2836711" cy="2641672"/>
      </dsp:txXfrm>
    </dsp:sp>
    <dsp:sp modelId="{3CBA194C-B9C4-44D7-BD3C-6F20AD523299}">
      <dsp:nvSpPr>
        <dsp:cNvPr id="0" name=""/>
        <dsp:cNvSpPr/>
      </dsp:nvSpPr>
      <dsp:spPr>
        <a:xfrm>
          <a:off x="1588663" y="705819"/>
          <a:ext cx="5636986" cy="5636986"/>
        </a:xfrm>
        <a:custGeom>
          <a:avLst/>
          <a:gdLst/>
          <a:ahLst/>
          <a:cxnLst/>
          <a:rect l="0" t="0" r="0" b="0"/>
          <a:pathLst>
            <a:path>
              <a:moveTo>
                <a:pt x="5599178" y="3278595"/>
              </a:moveTo>
              <a:arcTo wR="2818493" hR="2818493" stAng="563714" swAng="1246069"/>
            </a:path>
          </a:pathLst>
        </a:custGeom>
        <a:noFill/>
        <a:ln w="9525" cap="flat" cmpd="sng" algn="ctr">
          <a:solidFill>
            <a:schemeClr val="accent5">
              <a:hueOff val="-459284"/>
              <a:satOff val="68"/>
              <a:lumOff val="-161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F848E4-930C-4AEB-B28C-12637129A215}">
      <dsp:nvSpPr>
        <dsp:cNvPr id="0" name=""/>
        <dsp:cNvSpPr/>
      </dsp:nvSpPr>
      <dsp:spPr>
        <a:xfrm>
          <a:off x="4408240" y="4949451"/>
          <a:ext cx="3311168" cy="1710141"/>
        </a:xfrm>
        <a:prstGeom prst="roundRect">
          <a:avLst/>
        </a:prstGeom>
        <a:solidFill>
          <a:schemeClr val="accent5">
            <a:hueOff val="-918568"/>
            <a:satOff val="135"/>
            <a:lumOff val="-32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Социальная поддержка малообеспеченных граждан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1,7 млн.рублей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408240" y="4949451"/>
        <a:ext cx="3311168" cy="1710141"/>
      </dsp:txXfrm>
    </dsp:sp>
    <dsp:sp modelId="{A6FE41FB-FC1F-4AA5-92A1-63F4D12F1045}">
      <dsp:nvSpPr>
        <dsp:cNvPr id="0" name=""/>
        <dsp:cNvSpPr/>
      </dsp:nvSpPr>
      <dsp:spPr>
        <a:xfrm>
          <a:off x="1588663" y="705819"/>
          <a:ext cx="5636986" cy="5636986"/>
        </a:xfrm>
        <a:custGeom>
          <a:avLst/>
          <a:gdLst/>
          <a:ahLst/>
          <a:cxnLst/>
          <a:rect l="0" t="0" r="0" b="0"/>
          <a:pathLst>
            <a:path>
              <a:moveTo>
                <a:pt x="2816672" y="5636985"/>
              </a:moveTo>
              <a:arcTo wR="2818493" hR="2818493" stAng="5402221" swAng="347439"/>
            </a:path>
          </a:pathLst>
        </a:custGeom>
        <a:noFill/>
        <a:ln w="9525" cap="flat" cmpd="sng" algn="ctr">
          <a:solidFill>
            <a:schemeClr val="accent5">
              <a:hueOff val="-918568"/>
              <a:satOff val="135"/>
              <a:lumOff val="-323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6EBE5-8A67-4BCD-AD90-EED42A29BD8C}">
      <dsp:nvSpPr>
        <dsp:cNvPr id="0" name=""/>
        <dsp:cNvSpPr/>
      </dsp:nvSpPr>
      <dsp:spPr>
        <a:xfrm>
          <a:off x="1382890" y="4892677"/>
          <a:ext cx="2735195" cy="1823688"/>
        </a:xfrm>
        <a:prstGeom prst="roundRect">
          <a:avLst/>
        </a:prstGeom>
        <a:solidFill>
          <a:schemeClr val="accent5">
            <a:hueOff val="-1377853"/>
            <a:satOff val="203"/>
            <a:lumOff val="-48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Социальная поддержка </a:t>
          </a:r>
          <a:r>
            <a:rPr lang="ru-RU" sz="2000" b="1" kern="1200" baseline="0" dirty="0" smtClean="0">
              <a:solidFill>
                <a:schemeClr val="tx1"/>
              </a:solidFill>
            </a:rPr>
            <a:t>отдельных</a:t>
          </a:r>
          <a:r>
            <a:rPr lang="ru-RU" sz="2000" b="1" kern="1200" dirty="0" smtClean="0">
              <a:solidFill>
                <a:schemeClr val="tx1"/>
              </a:solidFill>
            </a:rPr>
            <a:t> категорий граждан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3,5млн.рублей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382890" y="4892677"/>
        <a:ext cx="2735195" cy="1823688"/>
      </dsp:txXfrm>
    </dsp:sp>
    <dsp:sp modelId="{DD8EE11F-511E-4FE6-BA6B-D9FB4233D527}">
      <dsp:nvSpPr>
        <dsp:cNvPr id="0" name=""/>
        <dsp:cNvSpPr/>
      </dsp:nvSpPr>
      <dsp:spPr>
        <a:xfrm>
          <a:off x="1588663" y="705819"/>
          <a:ext cx="5636986" cy="5636986"/>
        </a:xfrm>
        <a:custGeom>
          <a:avLst/>
          <a:gdLst/>
          <a:ahLst/>
          <a:cxnLst/>
          <a:rect l="0" t="0" r="0" b="0"/>
          <a:pathLst>
            <a:path>
              <a:moveTo>
                <a:pt x="349692" y="4178245"/>
              </a:moveTo>
              <a:arcTo wR="2818493" hR="2818493" stAng="9069308" swAng="1182506"/>
            </a:path>
          </a:pathLst>
        </a:custGeom>
        <a:noFill/>
        <a:ln w="9525" cap="flat" cmpd="sng" algn="ctr">
          <a:solidFill>
            <a:schemeClr val="accent5">
              <a:hueOff val="-1377853"/>
              <a:satOff val="203"/>
              <a:lumOff val="-485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93A6C1-BDB4-4CAA-A94A-F552EDF3F0D3}">
      <dsp:nvSpPr>
        <dsp:cNvPr id="0" name=""/>
        <dsp:cNvSpPr/>
      </dsp:nvSpPr>
      <dsp:spPr>
        <a:xfrm>
          <a:off x="275990" y="1344570"/>
          <a:ext cx="2901239" cy="2617559"/>
        </a:xfrm>
        <a:prstGeom prst="roundRect">
          <a:avLst/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</a:t>
          </a:r>
          <a:r>
            <a:rPr lang="ru-RU" sz="2000" b="1" kern="1200" baseline="0" dirty="0" smtClean="0">
              <a:solidFill>
                <a:schemeClr val="tx1"/>
              </a:solidFill>
            </a:rPr>
            <a:t>Развитие социальной защиты населения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chemeClr val="tx1"/>
              </a:solidFill>
            </a:rPr>
            <a:t>225,4млн.рублей</a:t>
          </a:r>
          <a:endParaRPr lang="ru-RU" sz="2000" b="1" kern="1200" baseline="0" dirty="0">
            <a:solidFill>
              <a:schemeClr val="tx1"/>
            </a:solidFill>
          </a:endParaRPr>
        </a:p>
      </dsp:txBody>
      <dsp:txXfrm>
        <a:off x="275990" y="1344570"/>
        <a:ext cx="2901239" cy="2617559"/>
      </dsp:txXfrm>
    </dsp:sp>
    <dsp:sp modelId="{0A55F938-0B68-4297-A622-B26BF6490066}">
      <dsp:nvSpPr>
        <dsp:cNvPr id="0" name=""/>
        <dsp:cNvSpPr/>
      </dsp:nvSpPr>
      <dsp:spPr>
        <a:xfrm>
          <a:off x="679664" y="1204394"/>
          <a:ext cx="5636986" cy="5636986"/>
        </a:xfrm>
        <a:custGeom>
          <a:avLst/>
          <a:gdLst/>
          <a:ahLst/>
          <a:cxnLst/>
          <a:rect l="0" t="0" r="0" b="0"/>
          <a:pathLst>
            <a:path>
              <a:moveTo>
                <a:pt x="1945346" y="138657"/>
              </a:moveTo>
              <a:arcTo wR="2818493" hR="2818493" stAng="15117198" swAng="585066"/>
            </a:path>
          </a:pathLst>
        </a:custGeom>
        <a:noFill/>
        <a:ln w="9525" cap="flat" cmpd="sng" algn="ctr">
          <a:solidFill>
            <a:schemeClr val="accent5">
              <a:hueOff val="-1837137"/>
              <a:satOff val="270"/>
              <a:lumOff val="-64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63799B-45B7-4A55-B92A-B78CC377CA68}">
      <dsp:nvSpPr>
        <dsp:cNvPr id="0" name=""/>
        <dsp:cNvSpPr/>
      </dsp:nvSpPr>
      <dsp:spPr>
        <a:xfrm>
          <a:off x="2270944" y="542322"/>
          <a:ext cx="3624277" cy="3624277"/>
        </a:xfrm>
        <a:prstGeom prst="blockArc">
          <a:avLst>
            <a:gd name="adj1" fmla="val 10800000"/>
            <a:gd name="adj2" fmla="val 16200000"/>
            <a:gd name="adj3" fmla="val 4644"/>
          </a:avLst>
        </a:prstGeom>
        <a:solidFill>
          <a:schemeClr val="accent4">
            <a:hueOff val="-3519944"/>
            <a:satOff val="-36129"/>
            <a:lumOff val="150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B22D53-8A42-4BA2-915F-B31C7711AA31}">
      <dsp:nvSpPr>
        <dsp:cNvPr id="0" name=""/>
        <dsp:cNvSpPr/>
      </dsp:nvSpPr>
      <dsp:spPr>
        <a:xfrm>
          <a:off x="2270944" y="542322"/>
          <a:ext cx="3624277" cy="3624277"/>
        </a:xfrm>
        <a:prstGeom prst="blockArc">
          <a:avLst>
            <a:gd name="adj1" fmla="val 5400000"/>
            <a:gd name="adj2" fmla="val 10800000"/>
            <a:gd name="adj3" fmla="val 4644"/>
          </a:avLst>
        </a:prstGeom>
        <a:solidFill>
          <a:schemeClr val="accent4">
            <a:hueOff val="-2346630"/>
            <a:satOff val="-24086"/>
            <a:lumOff val="1006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779FF2-E10D-454C-88DD-225833462272}">
      <dsp:nvSpPr>
        <dsp:cNvPr id="0" name=""/>
        <dsp:cNvSpPr/>
      </dsp:nvSpPr>
      <dsp:spPr>
        <a:xfrm>
          <a:off x="2270944" y="542322"/>
          <a:ext cx="3624277" cy="3624277"/>
        </a:xfrm>
        <a:prstGeom prst="blockArc">
          <a:avLst>
            <a:gd name="adj1" fmla="val 0"/>
            <a:gd name="adj2" fmla="val 5400000"/>
            <a:gd name="adj3" fmla="val 4644"/>
          </a:avLst>
        </a:prstGeom>
        <a:solidFill>
          <a:schemeClr val="accent4">
            <a:hueOff val="-1173315"/>
            <a:satOff val="-12043"/>
            <a:lumOff val="50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C4A75-AF7C-44BD-8686-B6583D3C2009}">
      <dsp:nvSpPr>
        <dsp:cNvPr id="0" name=""/>
        <dsp:cNvSpPr/>
      </dsp:nvSpPr>
      <dsp:spPr>
        <a:xfrm>
          <a:off x="2270944" y="542322"/>
          <a:ext cx="3624277" cy="3624277"/>
        </a:xfrm>
        <a:prstGeom prst="blockArc">
          <a:avLst>
            <a:gd name="adj1" fmla="val 16200000"/>
            <a:gd name="adj2" fmla="val 0"/>
            <a:gd name="adj3" fmla="val 464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E826C3-819A-4922-B795-3923EF223324}">
      <dsp:nvSpPr>
        <dsp:cNvPr id="0" name=""/>
        <dsp:cNvSpPr/>
      </dsp:nvSpPr>
      <dsp:spPr>
        <a:xfrm>
          <a:off x="3248269" y="1519646"/>
          <a:ext cx="1669628" cy="16696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 dirty="0"/>
        </a:p>
      </dsp:txBody>
      <dsp:txXfrm>
        <a:off x="3248269" y="1519646"/>
        <a:ext cx="1669628" cy="1669628"/>
      </dsp:txXfrm>
    </dsp:sp>
    <dsp:sp modelId="{33167624-AAD3-40BB-91B3-7E4E79B1F651}">
      <dsp:nvSpPr>
        <dsp:cNvPr id="0" name=""/>
        <dsp:cNvSpPr/>
      </dsp:nvSpPr>
      <dsp:spPr>
        <a:xfrm>
          <a:off x="2583204" y="3673"/>
          <a:ext cx="2999757" cy="11614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Обеспечение доступным жильем 22,5 млн.рублей</a:t>
          </a:r>
          <a:endParaRPr lang="ru-RU" sz="2000" b="1" kern="1200" dirty="0">
            <a:solidFill>
              <a:srgbClr val="7030A0"/>
            </a:solidFill>
          </a:endParaRPr>
        </a:p>
      </dsp:txBody>
      <dsp:txXfrm>
        <a:off x="2583204" y="3673"/>
        <a:ext cx="2999757" cy="1161446"/>
      </dsp:txXfrm>
    </dsp:sp>
    <dsp:sp modelId="{D7672A4C-29F9-4DA1-8E9B-27B296AFDD7D}">
      <dsp:nvSpPr>
        <dsp:cNvPr id="0" name=""/>
        <dsp:cNvSpPr/>
      </dsp:nvSpPr>
      <dsp:spPr>
        <a:xfrm>
          <a:off x="4704714" y="1647671"/>
          <a:ext cx="2296865" cy="1413579"/>
        </a:xfrm>
        <a:prstGeom prst="ellipse">
          <a:avLst/>
        </a:prstGeom>
        <a:solidFill>
          <a:schemeClr val="accent4">
            <a:hueOff val="-1173315"/>
            <a:satOff val="-12043"/>
            <a:lumOff val="50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Дорожный фонд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15,4 млн.рублей</a:t>
          </a:r>
          <a:endParaRPr lang="ru-RU" sz="2000" b="1" kern="1200" dirty="0">
            <a:solidFill>
              <a:srgbClr val="7030A0"/>
            </a:solidFill>
          </a:endParaRPr>
        </a:p>
      </dsp:txBody>
      <dsp:txXfrm>
        <a:off x="4704714" y="1647671"/>
        <a:ext cx="2296865" cy="1413579"/>
      </dsp:txXfrm>
    </dsp:sp>
    <dsp:sp modelId="{7C18B2DE-8433-4251-8ED2-41DD9F4C8B6D}">
      <dsp:nvSpPr>
        <dsp:cNvPr id="0" name=""/>
        <dsp:cNvSpPr/>
      </dsp:nvSpPr>
      <dsp:spPr>
        <a:xfrm>
          <a:off x="2628685" y="3540154"/>
          <a:ext cx="2908794" cy="1168739"/>
        </a:xfrm>
        <a:prstGeom prst="ellipse">
          <a:avLst/>
        </a:prstGeom>
        <a:solidFill>
          <a:schemeClr val="accent4">
            <a:hueOff val="-2346630"/>
            <a:satOff val="-24086"/>
            <a:lumOff val="100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Чистая вода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0,5 млн.рублей</a:t>
          </a:r>
          <a:endParaRPr lang="ru-RU" sz="2000" b="1" kern="1200" dirty="0">
            <a:solidFill>
              <a:srgbClr val="7030A0"/>
            </a:solidFill>
          </a:endParaRPr>
        </a:p>
      </dsp:txBody>
      <dsp:txXfrm>
        <a:off x="2628685" y="3540154"/>
        <a:ext cx="2908794" cy="1168739"/>
      </dsp:txXfrm>
    </dsp:sp>
    <dsp:sp modelId="{206299E6-5D4F-4A26-8111-BC372109C725}">
      <dsp:nvSpPr>
        <dsp:cNvPr id="0" name=""/>
        <dsp:cNvSpPr/>
      </dsp:nvSpPr>
      <dsp:spPr>
        <a:xfrm>
          <a:off x="1228019" y="1512167"/>
          <a:ext cx="2169999" cy="1684586"/>
        </a:xfrm>
        <a:prstGeom prst="ellipse">
          <a:avLst/>
        </a:prstGeom>
        <a:solidFill>
          <a:schemeClr val="accent4">
            <a:hueOff val="-3519944"/>
            <a:satOff val="-36129"/>
            <a:lumOff val="150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Управление в сфере ЖКХ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10,7 млн.рублей</a:t>
          </a:r>
          <a:endParaRPr lang="ru-RU" sz="2000" b="1" kern="1200" dirty="0">
            <a:solidFill>
              <a:srgbClr val="7030A0"/>
            </a:solidFill>
          </a:endParaRPr>
        </a:p>
      </dsp:txBody>
      <dsp:txXfrm>
        <a:off x="1228019" y="1512167"/>
        <a:ext cx="2169999" cy="1684586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FA5A56-A716-4330-9309-EF1AD462A627}">
      <dsp:nvSpPr>
        <dsp:cNvPr id="0" name=""/>
        <dsp:cNvSpPr/>
      </dsp:nvSpPr>
      <dsp:spPr>
        <a:xfrm>
          <a:off x="3253922" y="-96065"/>
          <a:ext cx="2194845" cy="133035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Молодежная политика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461,4 тыс.рублей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253922" y="-96065"/>
        <a:ext cx="2194845" cy="1330352"/>
      </dsp:txXfrm>
    </dsp:sp>
    <dsp:sp modelId="{C5E770BD-7AE9-4BBD-907C-E9B4514E3817}">
      <dsp:nvSpPr>
        <dsp:cNvPr id="0" name=""/>
        <dsp:cNvSpPr/>
      </dsp:nvSpPr>
      <dsp:spPr>
        <a:xfrm>
          <a:off x="1625904" y="569110"/>
          <a:ext cx="5450880" cy="5450880"/>
        </a:xfrm>
        <a:custGeom>
          <a:avLst/>
          <a:gdLst/>
          <a:ahLst/>
          <a:cxnLst/>
          <a:rect l="0" t="0" r="0" b="0"/>
          <a:pathLst>
            <a:path>
              <a:moveTo>
                <a:pt x="3823941" y="231183"/>
              </a:moveTo>
              <a:arcTo wR="2725440" hR="2725440" stAng="17626157" swAng="145724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4C163A-D1DB-4D28-82B0-3EE54202DECF}">
      <dsp:nvSpPr>
        <dsp:cNvPr id="0" name=""/>
        <dsp:cNvSpPr/>
      </dsp:nvSpPr>
      <dsp:spPr>
        <a:xfrm>
          <a:off x="5549517" y="849605"/>
          <a:ext cx="2324255" cy="2164450"/>
        </a:xfrm>
        <a:prstGeom prst="roundRect">
          <a:avLst/>
        </a:prstGeom>
        <a:solidFill>
          <a:schemeClr val="accent5">
            <a:hueOff val="-367427"/>
            <a:satOff val="54"/>
            <a:lumOff val="-1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Профилактика детского травматизма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69,4 тыс.рублей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5549517" y="849605"/>
        <a:ext cx="2324255" cy="2164450"/>
      </dsp:txXfrm>
    </dsp:sp>
    <dsp:sp modelId="{3CBA194C-B9C4-44D7-BD3C-6F20AD523299}">
      <dsp:nvSpPr>
        <dsp:cNvPr id="0" name=""/>
        <dsp:cNvSpPr/>
      </dsp:nvSpPr>
      <dsp:spPr>
        <a:xfrm>
          <a:off x="1625904" y="569110"/>
          <a:ext cx="5450880" cy="5450880"/>
        </a:xfrm>
        <a:custGeom>
          <a:avLst/>
          <a:gdLst/>
          <a:ahLst/>
          <a:cxnLst/>
          <a:rect l="0" t="0" r="0" b="0"/>
          <a:pathLst>
            <a:path>
              <a:moveTo>
                <a:pt x="5436880" y="2449547"/>
              </a:moveTo>
              <a:arcTo wR="2725440" hR="2725440" stAng="21251404" swAng="572593"/>
            </a:path>
          </a:pathLst>
        </a:custGeom>
        <a:noFill/>
        <a:ln w="9525" cap="flat" cmpd="sng" algn="ctr">
          <a:solidFill>
            <a:schemeClr val="accent5">
              <a:hueOff val="-367427"/>
              <a:satOff val="54"/>
              <a:lumOff val="-129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F848E4-930C-4AEB-B28C-12637129A215}">
      <dsp:nvSpPr>
        <dsp:cNvPr id="0" name=""/>
        <dsp:cNvSpPr/>
      </dsp:nvSpPr>
      <dsp:spPr>
        <a:xfrm>
          <a:off x="5247507" y="3476626"/>
          <a:ext cx="2928275" cy="2361288"/>
        </a:xfrm>
        <a:prstGeom prst="roundRect">
          <a:avLst/>
        </a:prstGeom>
        <a:solidFill>
          <a:schemeClr val="accent5">
            <a:hueOff val="-734855"/>
            <a:satOff val="108"/>
            <a:lumOff val="-2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Противодействие распространению наркомании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110,0 тыс.рублей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5247507" y="3476626"/>
        <a:ext cx="2928275" cy="2361288"/>
      </dsp:txXfrm>
    </dsp:sp>
    <dsp:sp modelId="{A6FE41FB-FC1F-4AA5-92A1-63F4D12F1045}">
      <dsp:nvSpPr>
        <dsp:cNvPr id="0" name=""/>
        <dsp:cNvSpPr/>
      </dsp:nvSpPr>
      <dsp:spPr>
        <a:xfrm>
          <a:off x="1410454" y="662936"/>
          <a:ext cx="5450880" cy="5450880"/>
        </a:xfrm>
        <a:custGeom>
          <a:avLst/>
          <a:gdLst/>
          <a:ahLst/>
          <a:cxnLst/>
          <a:rect l="0" t="0" r="0" b="0"/>
          <a:pathLst>
            <a:path>
              <a:moveTo>
                <a:pt x="3920309" y="5174993"/>
              </a:moveTo>
              <a:arcTo wR="2725440" hR="2725440" stAng="3839838" swAng="4110"/>
            </a:path>
          </a:pathLst>
        </a:custGeom>
        <a:noFill/>
        <a:ln w="9525" cap="flat" cmpd="sng" algn="ctr">
          <a:solidFill>
            <a:schemeClr val="accent5">
              <a:hueOff val="-734855"/>
              <a:satOff val="108"/>
              <a:lumOff val="-25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5D1A03-7DD0-465F-9990-C96D1F24B408}">
      <dsp:nvSpPr>
        <dsp:cNvPr id="0" name=""/>
        <dsp:cNvSpPr/>
      </dsp:nvSpPr>
      <dsp:spPr>
        <a:xfrm>
          <a:off x="3295861" y="5333565"/>
          <a:ext cx="2031943" cy="1372850"/>
        </a:xfrm>
        <a:prstGeom prst="roundRect">
          <a:avLst/>
        </a:prstGeom>
        <a:solidFill>
          <a:schemeClr val="accent5">
            <a:hueOff val="-1102282"/>
            <a:satOff val="162"/>
            <a:lumOff val="-38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Организация временной занятости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150 тыс.рублей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3295861" y="5333565"/>
        <a:ext cx="2031943" cy="1372850"/>
      </dsp:txXfrm>
    </dsp:sp>
    <dsp:sp modelId="{FE1B7DB6-2FF7-4357-8E69-56B919779F3F}">
      <dsp:nvSpPr>
        <dsp:cNvPr id="0" name=""/>
        <dsp:cNvSpPr/>
      </dsp:nvSpPr>
      <dsp:spPr>
        <a:xfrm>
          <a:off x="-433128" y="5616136"/>
          <a:ext cx="5450880" cy="5450880"/>
        </a:xfrm>
        <a:custGeom>
          <a:avLst/>
          <a:gdLst/>
          <a:ahLst/>
          <a:cxnLst/>
          <a:rect l="0" t="0" r="0" b="0"/>
          <a:pathLst>
            <a:path>
              <a:moveTo>
                <a:pt x="3729235" y="191585"/>
              </a:moveTo>
              <a:arcTo wR="2725440" hR="2725440" stAng="17496670" swAng="32577"/>
            </a:path>
          </a:pathLst>
        </a:custGeom>
        <a:noFill/>
        <a:ln w="9525" cap="flat" cmpd="sng" algn="ctr">
          <a:solidFill>
            <a:schemeClr val="accent5">
              <a:hueOff val="-1102282"/>
              <a:satOff val="162"/>
              <a:lumOff val="-388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6EBE5-8A67-4BCD-AD90-EED42A29BD8C}">
      <dsp:nvSpPr>
        <dsp:cNvPr id="0" name=""/>
        <dsp:cNvSpPr/>
      </dsp:nvSpPr>
      <dsp:spPr>
        <a:xfrm>
          <a:off x="606266" y="3497094"/>
          <a:ext cx="2769555" cy="2320352"/>
        </a:xfrm>
        <a:prstGeom prst="roundRect">
          <a:avLst/>
        </a:prstGeom>
        <a:solidFill>
          <a:schemeClr val="accent5">
            <a:hueOff val="-1469710"/>
            <a:satOff val="216"/>
            <a:lumOff val="-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Профилактика безнадзорности  и правонарушений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15,0 тыс.рублей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606266" y="3497094"/>
        <a:ext cx="2769555" cy="2320352"/>
      </dsp:txXfrm>
    </dsp:sp>
    <dsp:sp modelId="{DD8EE11F-511E-4FE6-BA6B-D9FB4233D527}">
      <dsp:nvSpPr>
        <dsp:cNvPr id="0" name=""/>
        <dsp:cNvSpPr/>
      </dsp:nvSpPr>
      <dsp:spPr>
        <a:xfrm>
          <a:off x="1625904" y="569110"/>
          <a:ext cx="5450880" cy="5450880"/>
        </a:xfrm>
        <a:custGeom>
          <a:avLst/>
          <a:gdLst/>
          <a:ahLst/>
          <a:cxnLst/>
          <a:rect l="0" t="0" r="0" b="0"/>
          <a:pathLst>
            <a:path>
              <a:moveTo>
                <a:pt x="7174" y="2923067"/>
              </a:moveTo>
              <a:arcTo wR="2725440" hR="2725440" stAng="10550503" swAng="610239"/>
            </a:path>
          </a:pathLst>
        </a:custGeom>
        <a:noFill/>
        <a:ln w="9525" cap="flat" cmpd="sng" algn="ctr">
          <a:solidFill>
            <a:schemeClr val="accent5">
              <a:hueOff val="-1469710"/>
              <a:satOff val="216"/>
              <a:lumOff val="-51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93A6C1-BDB4-4CAA-A94A-F552EDF3F0D3}">
      <dsp:nvSpPr>
        <dsp:cNvPr id="0" name=""/>
        <dsp:cNvSpPr/>
      </dsp:nvSpPr>
      <dsp:spPr>
        <a:xfrm>
          <a:off x="802481" y="859483"/>
          <a:ext cx="2377125" cy="2144693"/>
        </a:xfrm>
        <a:prstGeom prst="roundRect">
          <a:avLst/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</a:t>
          </a:r>
          <a:r>
            <a:rPr lang="ru-RU" sz="2000" b="1" kern="1200" dirty="0" smtClean="0">
              <a:solidFill>
                <a:schemeClr val="tx1"/>
              </a:solidFill>
            </a:rPr>
            <a:t>Патриотическое воспитание</a:t>
          </a:r>
          <a:endParaRPr lang="ru-RU" sz="2000" b="1" kern="1200" baseline="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chemeClr val="tx1"/>
              </a:solidFill>
            </a:rPr>
            <a:t>388 тыс.рублей</a:t>
          </a:r>
          <a:endParaRPr lang="ru-RU" sz="2000" b="1" kern="1200" baseline="0" dirty="0">
            <a:solidFill>
              <a:schemeClr val="tx1"/>
            </a:solidFill>
          </a:endParaRPr>
        </a:p>
      </dsp:txBody>
      <dsp:txXfrm>
        <a:off x="802481" y="859483"/>
        <a:ext cx="2377125" cy="2144693"/>
      </dsp:txXfrm>
    </dsp:sp>
    <dsp:sp modelId="{0A55F938-0B68-4297-A622-B26BF6490066}">
      <dsp:nvSpPr>
        <dsp:cNvPr id="0" name=""/>
        <dsp:cNvSpPr/>
      </dsp:nvSpPr>
      <dsp:spPr>
        <a:xfrm>
          <a:off x="1625904" y="569110"/>
          <a:ext cx="5450880" cy="5450880"/>
        </a:xfrm>
        <a:custGeom>
          <a:avLst/>
          <a:gdLst/>
          <a:ahLst/>
          <a:cxnLst/>
          <a:rect l="0" t="0" r="0" b="0"/>
          <a:pathLst>
            <a:path>
              <a:moveTo>
                <a:pt x="1502569" y="289744"/>
              </a:moveTo>
              <a:arcTo wR="2725440" hR="2725440" stAng="14600430" swAng="173133"/>
            </a:path>
          </a:pathLst>
        </a:custGeom>
        <a:noFill/>
        <a:ln w="9525" cap="flat" cmpd="sng" algn="ctr">
          <a:solidFill>
            <a:schemeClr val="accent5">
              <a:hueOff val="-1837137"/>
              <a:satOff val="270"/>
              <a:lumOff val="-64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18B9C-4659-4B00-9D5D-E265848337BD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BEA11-CB91-4D3D-8BD8-6B2453C32C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3233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979209-4DA4-4F98-A0BA-B00ED1B9BE4D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EA42EB-728D-4097-9A9C-27630E3C6EB0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D0E22F-4AA6-47E8-BD49-88BBF8184FC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_____Microsoft_Office_Excel_97-20037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9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0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58200" cy="38164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Бюджет Еткульского муниципального района </a:t>
            </a:r>
            <a:br>
              <a:rPr lang="ru-RU" dirty="0" smtClean="0"/>
            </a:br>
            <a:r>
              <a:rPr lang="ru-RU" dirty="0" smtClean="0"/>
              <a:t>на 2019 год и на плановый период 2020 и 2021 годов</a:t>
            </a:r>
            <a:br>
              <a:rPr lang="ru-RU" dirty="0" smtClean="0"/>
            </a:br>
            <a:r>
              <a:rPr lang="ru-RU" dirty="0" smtClean="0"/>
              <a:t>для граждан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221088"/>
            <a:ext cx="8435280" cy="194421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Материал подготовлен на основе решения Собрания депутатов Еткульского муниципального района от 19.12.2018г. № 474 «О бюджете Еткульского муниципального района на 2019 год и на плановый период 2020 и 2021 годы». </a:t>
            </a:r>
          </a:p>
          <a:p>
            <a:r>
              <a:rPr lang="ru-RU" dirty="0" smtClean="0"/>
              <a:t>В материале наглядно и доступно рассказывается о местном бюджете: основах его формирования, основных характеристиках, статьях расходов.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43"/>
          <p:cNvGraphicFramePr>
            <a:graphicFrameLocks noGrp="1"/>
          </p:cNvGraphicFramePr>
          <p:nvPr/>
        </p:nvGraphicFramePr>
        <p:xfrm>
          <a:off x="468313" y="981075"/>
          <a:ext cx="8442325" cy="5753100"/>
        </p:xfrm>
        <a:graphic>
          <a:graphicData uri="http://schemas.openxmlformats.org/presentationml/2006/ole">
            <p:oleObj spid="_x0000_s119810" name="Worksheet" r:id="rId3" imgW="8877417" imgH="3181426" progId="Excel.Sheet.8">
              <p:embed/>
            </p:oleObj>
          </a:graphicData>
        </a:graphic>
      </p:graphicFrame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Структура доходов бюджета в 2019 году</a:t>
            </a: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01122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Структура налоговых и неналоговых доходов бюджета в 2019 году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4098" name="Object 31"/>
          <p:cNvGraphicFramePr>
            <a:graphicFrameLocks noGrp="1"/>
          </p:cNvGraphicFramePr>
          <p:nvPr>
            <p:ph idx="1"/>
          </p:nvPr>
        </p:nvGraphicFramePr>
        <p:xfrm>
          <a:off x="250825" y="1428750"/>
          <a:ext cx="8713788" cy="5286375"/>
        </p:xfrm>
        <a:graphic>
          <a:graphicData uri="http://schemas.openxmlformats.org/presentationml/2006/ole">
            <p:oleObj spid="_x0000_s120834" name="Worksheet" r:id="rId3" imgW="8667809" imgH="4876724" progId="Excel.Sheet.8">
              <p:embed/>
            </p:oleObj>
          </a:graphicData>
        </a:graphic>
      </p:graphicFrame>
      <p:cxnSp>
        <p:nvCxnSpPr>
          <p:cNvPr id="26" name="Прямая соединительная линия 25"/>
          <p:cNvCxnSpPr/>
          <p:nvPr/>
        </p:nvCxnSpPr>
        <p:spPr>
          <a:xfrm rot="5400000" flipH="1" flipV="1">
            <a:off x="6929438" y="3643313"/>
            <a:ext cx="158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01122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Распределение расходов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 отраслям в 2019 году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5122" name="Object 31"/>
          <p:cNvGraphicFramePr>
            <a:graphicFrameLocks noGrp="1"/>
          </p:cNvGraphicFramePr>
          <p:nvPr>
            <p:ph idx="1"/>
          </p:nvPr>
        </p:nvGraphicFramePr>
        <p:xfrm>
          <a:off x="190500" y="1428750"/>
          <a:ext cx="8791575" cy="5238750"/>
        </p:xfrm>
        <a:graphic>
          <a:graphicData uri="http://schemas.openxmlformats.org/presentationml/2006/ole">
            <p:oleObj spid="_x0000_s121858" name="Worksheet" r:id="rId3" imgW="8486687" imgH="3981412" progId="Excel.Sheet.8">
              <p:embed/>
            </p:oleObj>
          </a:graphicData>
        </a:graphic>
      </p:graphicFrame>
      <p:cxnSp>
        <p:nvCxnSpPr>
          <p:cNvPr id="26" name="Прямая соединительная линия 25"/>
          <p:cNvCxnSpPr/>
          <p:nvPr/>
        </p:nvCxnSpPr>
        <p:spPr>
          <a:xfrm rot="5400000" flipH="1" flipV="1">
            <a:off x="6929438" y="3643313"/>
            <a:ext cx="158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2016125"/>
          </a:xfrm>
        </p:spPr>
        <p:txBody>
          <a:bodyPr/>
          <a:lstStyle/>
          <a:p>
            <a:r>
              <a:rPr lang="ru-RU" sz="3200" b="1" smtClean="0"/>
              <a:t>Программный бюджет </a:t>
            </a: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>В 2019 году запланировано финансирование расходов по 42 муниципальным программам на общую сумму   977,4 млн.рублей  (98,9%)</a:t>
            </a:r>
            <a:endParaRPr lang="ru-RU" smtClean="0"/>
          </a:p>
        </p:txBody>
      </p:sp>
      <p:graphicFrame>
        <p:nvGraphicFramePr>
          <p:cNvPr id="6146" name="Содержимое 3"/>
          <p:cNvGraphicFramePr>
            <a:graphicFrameLocks noGrp="1"/>
          </p:cNvGraphicFramePr>
          <p:nvPr>
            <p:ph idx="1"/>
          </p:nvPr>
        </p:nvGraphicFramePr>
        <p:xfrm>
          <a:off x="406400" y="2441575"/>
          <a:ext cx="8537575" cy="4133850"/>
        </p:xfrm>
        <a:graphic>
          <a:graphicData uri="http://schemas.openxmlformats.org/presentationml/2006/ole">
            <p:oleObj spid="_x0000_s122882" r:id="rId3" imgW="8535140" imgH="4133446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3212"/>
          </a:xfrm>
        </p:spPr>
        <p:txBody>
          <a:bodyPr/>
          <a:lstStyle/>
          <a:p>
            <a:r>
              <a:rPr lang="ru-RU" sz="3200" b="1" smtClean="0"/>
              <a:t>Программы отрасли образования </a:t>
            </a:r>
            <a:br>
              <a:rPr lang="ru-RU" sz="3200" b="1" smtClean="0"/>
            </a:br>
            <a:r>
              <a:rPr lang="ru-RU" sz="3200" b="1" smtClean="0"/>
              <a:t>  </a:t>
            </a:r>
            <a:br>
              <a:rPr lang="ru-RU" sz="3200" b="1" smtClean="0"/>
            </a:br>
            <a:endParaRPr lang="ru-RU" sz="3200" b="1" smtClean="0"/>
          </a:p>
        </p:txBody>
      </p:sp>
      <p:graphicFrame>
        <p:nvGraphicFramePr>
          <p:cNvPr id="7170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57200" y="1292225"/>
          <a:ext cx="8331200" cy="5378450"/>
        </p:xfrm>
        <a:graphic>
          <a:graphicData uri="http://schemas.openxmlformats.org/presentationml/2006/ole">
            <p:oleObj spid="_x0000_s123906" r:id="rId4" imgW="8333954" imgH="5377138" progId="Excel.Sheet.8">
              <p:embed/>
            </p:oleObj>
          </a:graphicData>
        </a:graphic>
      </p:graphicFrame>
      <p:sp>
        <p:nvSpPr>
          <p:cNvPr id="7172" name="TextBox 11"/>
          <p:cNvSpPr txBox="1">
            <a:spLocks noChangeArrowheads="1"/>
          </p:cNvSpPr>
          <p:nvPr/>
        </p:nvSpPr>
        <p:spPr bwMode="auto">
          <a:xfrm>
            <a:off x="457200" y="4829175"/>
            <a:ext cx="144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   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485775"/>
          <a:ext cx="8229600" cy="5743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267" name="TextBox 5"/>
          <p:cNvSpPr txBox="1">
            <a:spLocks noChangeArrowheads="1"/>
          </p:cNvSpPr>
          <p:nvPr/>
        </p:nvSpPr>
        <p:spPr bwMode="auto">
          <a:xfrm rot="10800000" flipV="1">
            <a:off x="904875" y="3006725"/>
            <a:ext cx="1800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Образование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265113"/>
            <a:ext cx="8486775" cy="2401887"/>
          </a:xfrm>
        </p:spPr>
        <p:txBody>
          <a:bodyPr/>
          <a:lstStyle/>
          <a:p>
            <a:r>
              <a:rPr lang="ru-RU" altLang="ru-RU" sz="3200" b="1" smtClean="0"/>
              <a:t>Программы по социальной защите населения </a:t>
            </a:r>
            <a:br>
              <a:rPr lang="ru-RU" altLang="ru-RU" sz="3200" b="1" smtClean="0"/>
            </a:br>
            <a:r>
              <a:rPr lang="ru-RU" altLang="ru-RU" sz="3200" b="1" smtClean="0"/>
              <a:t>  </a:t>
            </a:r>
            <a:br>
              <a:rPr lang="ru-RU" altLang="ru-RU" sz="3200" b="1" smtClean="0"/>
            </a:br>
            <a:endParaRPr lang="ru-RU" altLang="ru-RU" sz="3200" b="1" smtClean="0"/>
          </a:p>
        </p:txBody>
      </p:sp>
      <p:graphicFrame>
        <p:nvGraphicFramePr>
          <p:cNvPr id="13315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06400" y="1568450"/>
          <a:ext cx="8331200" cy="4608513"/>
        </p:xfrm>
        <a:graphic>
          <a:graphicData uri="http://schemas.openxmlformats.org/presentationml/2006/ole">
            <p:oleObj spid="_x0000_s88066" r:id="rId3" imgW="8327858" imgH="4608975" progId="Excel.Sheet.8">
              <p:embed/>
            </p:oleObj>
          </a:graphicData>
        </a:graphic>
      </p:graphicFrame>
      <p:sp>
        <p:nvSpPr>
          <p:cNvPr id="13316" name="TextBox 11"/>
          <p:cNvSpPr txBox="1">
            <a:spLocks noChangeArrowheads="1"/>
          </p:cNvSpPr>
          <p:nvPr/>
        </p:nvSpPr>
        <p:spPr bwMode="auto">
          <a:xfrm>
            <a:off x="457200" y="4829175"/>
            <a:ext cx="144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000"/>
              <a:t>     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00025" y="123825"/>
          <a:ext cx="8782049" cy="6610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291" name="TextBox 5"/>
          <p:cNvSpPr txBox="1">
            <a:spLocks noChangeArrowheads="1"/>
          </p:cNvSpPr>
          <p:nvPr/>
        </p:nvSpPr>
        <p:spPr bwMode="auto">
          <a:xfrm rot="10800000" flipV="1">
            <a:off x="904875" y="3006725"/>
            <a:ext cx="1800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/>
              <a:t>Программы по жилищно-коммунальному хозяйству</a:t>
            </a:r>
          </a:p>
        </p:txBody>
      </p:sp>
      <p:graphicFrame>
        <p:nvGraphicFramePr>
          <p:cNvPr id="13315" name="Содержимое 3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31200" cy="4627563"/>
        </p:xfrm>
        <a:graphic>
          <a:graphicData uri="http://schemas.openxmlformats.org/presentationml/2006/ole">
            <p:oleObj spid="_x0000_s125954" r:id="rId3" imgW="8327858" imgH="4627265" progId="Excel.Sheet.8">
              <p:embed/>
            </p:oleObj>
          </a:graphicData>
        </a:graphic>
      </p:graphicFrame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3962400" y="2286000"/>
            <a:ext cx="1038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5 %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/>
              <a:t>Программы </a:t>
            </a:r>
            <a:br>
              <a:rPr lang="ru-RU" sz="3200" b="1" smtClean="0"/>
            </a:br>
            <a:r>
              <a:rPr lang="ru-RU" sz="3200" b="1" smtClean="0"/>
              <a:t>по жилищно-коммунальному хозяйству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916832"/>
          <a:ext cx="8229600" cy="47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Бюджет – это план доходов и расходов на определенный период.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73002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86775" cy="2401887"/>
          </a:xfrm>
        </p:spPr>
        <p:txBody>
          <a:bodyPr/>
          <a:lstStyle/>
          <a:p>
            <a:r>
              <a:rPr lang="ru-RU" altLang="ru-RU" sz="3200" b="1" smtClean="0"/>
              <a:t>Программы по работе с молодежью </a:t>
            </a:r>
            <a:br>
              <a:rPr lang="ru-RU" altLang="ru-RU" sz="3200" b="1" smtClean="0"/>
            </a:br>
            <a:r>
              <a:rPr lang="ru-RU" altLang="ru-RU" sz="3200" b="1" smtClean="0"/>
              <a:t>  </a:t>
            </a:r>
            <a:br>
              <a:rPr lang="ru-RU" altLang="ru-RU" sz="3200" b="1" smtClean="0"/>
            </a:br>
            <a:endParaRPr lang="ru-RU" altLang="ru-RU" sz="3200" b="1" smtClean="0"/>
          </a:p>
        </p:txBody>
      </p:sp>
      <p:graphicFrame>
        <p:nvGraphicFramePr>
          <p:cNvPr id="174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06400" y="1568450"/>
          <a:ext cx="8331200" cy="4608513"/>
        </p:xfrm>
        <a:graphic>
          <a:graphicData uri="http://schemas.openxmlformats.org/presentationml/2006/ole">
            <p:oleObj spid="_x0000_s126978" r:id="rId3" imgW="8327858" imgH="4608975" progId="Excel.Sheet.8">
              <p:embed/>
            </p:oleObj>
          </a:graphicData>
        </a:graphic>
      </p:graphicFrame>
      <p:sp>
        <p:nvSpPr>
          <p:cNvPr id="17412" name="TextBox 11"/>
          <p:cNvSpPr txBox="1">
            <a:spLocks noChangeArrowheads="1"/>
          </p:cNvSpPr>
          <p:nvPr/>
        </p:nvSpPr>
        <p:spPr bwMode="auto">
          <a:xfrm>
            <a:off x="457200" y="4829175"/>
            <a:ext cx="144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000"/>
              <a:t>    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4"/>
          <p:cNvGraphicFramePr>
            <a:graphicFrameLocks noGrp="1"/>
          </p:cNvGraphicFramePr>
          <p:nvPr>
            <p:ph idx="1"/>
          </p:nvPr>
        </p:nvGraphicFramePr>
        <p:xfrm>
          <a:off x="200025" y="123825"/>
          <a:ext cx="8782049" cy="6610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026" name="Содержимое 3"/>
          <p:cNvGraphicFramePr>
            <a:graphicFrameLocks noGrp="1"/>
          </p:cNvGraphicFramePr>
          <p:nvPr/>
        </p:nvGraphicFramePr>
        <p:xfrm>
          <a:off x="467544" y="908720"/>
          <a:ext cx="8259192" cy="5806306"/>
        </p:xfrm>
        <a:graphic>
          <a:graphicData uri="http://schemas.openxmlformats.org/presentationml/2006/ole">
            <p:oleObj spid="_x0000_s130050" r:id="rId3" imgW="8327858" imgH="530398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8337"/>
          </a:xfrm>
        </p:spPr>
        <p:txBody>
          <a:bodyPr/>
          <a:lstStyle/>
          <a:p>
            <a:r>
              <a:rPr lang="ru-RU" sz="3200" b="1" smtClean="0"/>
              <a:t>Программы   по   культуре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417638"/>
          <a:ext cx="8229600" cy="5211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/>
              <a:t>Программы по защите населения </a:t>
            </a:r>
            <a:br>
              <a:rPr lang="ru-RU" sz="2800" b="1" smtClean="0"/>
            </a:br>
            <a:r>
              <a:rPr lang="ru-RU" sz="2800" b="1" smtClean="0"/>
              <a:t>от чрезвычайных ситуаций и преступлений</a:t>
            </a:r>
          </a:p>
        </p:txBody>
      </p:sp>
      <p:graphicFrame>
        <p:nvGraphicFramePr>
          <p:cNvPr id="19459" name="Содержимое 3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31200" cy="4627563"/>
        </p:xfrm>
        <a:graphic>
          <a:graphicData uri="http://schemas.openxmlformats.org/presentationml/2006/ole">
            <p:oleObj spid="_x0000_s131074" r:id="rId3" imgW="8327858" imgH="4627265" progId="Excel.Sheet.8">
              <p:embed/>
            </p:oleObj>
          </a:graphicData>
        </a:graphic>
      </p:graphicFrame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3810000" y="22860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0,5 %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 fontScale="90000"/>
          </a:bodyPr>
          <a:lstStyle/>
          <a:p>
            <a:r>
              <a:rPr lang="ru-RU" sz="3200" b="1" smtClean="0"/>
              <a:t>Программы по защите населения </a:t>
            </a:r>
            <a:br>
              <a:rPr lang="ru-RU" sz="3200" b="1" smtClean="0"/>
            </a:br>
            <a:r>
              <a:rPr lang="ru-RU" sz="3200" b="1" smtClean="0"/>
              <a:t>от чрезвычайных ситуаций и преступлений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417638"/>
          <a:ext cx="8229600" cy="5211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16632"/>
            <a:ext cx="871543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Финансовая помощь сельским поселениям из районного и областного бюджетов на выполнение собственных полномочий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2844" y="2243666"/>
            <a:ext cx="1928826" cy="325703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</a:t>
            </a:r>
            <a:r>
              <a:rPr lang="ru-RU" sz="2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 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Дотации и субсидии поселениям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40,3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млн.рублей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1979613" y="3844925"/>
            <a:ext cx="500062" cy="120650"/>
          </a:xfrm>
          <a:prstGeom prst="rightArrow">
            <a:avLst>
              <a:gd name="adj1" fmla="val 31579"/>
              <a:gd name="adj2" fmla="val 1477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4" name="Группа 5"/>
          <p:cNvGrpSpPr>
            <a:grpSpLocks/>
          </p:cNvGrpSpPr>
          <p:nvPr/>
        </p:nvGrpSpPr>
        <p:grpSpPr bwMode="auto">
          <a:xfrm>
            <a:off x="2571750" y="1485900"/>
            <a:ext cx="2513013" cy="4562475"/>
            <a:chOff x="2543201" y="2339007"/>
            <a:chExt cx="2512905" cy="325023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543201" y="2339007"/>
              <a:ext cx="2500330" cy="147540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Дотации и субсидии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поселениям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555777" y="3845232"/>
              <a:ext cx="792088" cy="174400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tx1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2019 год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tx1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42,1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tx1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млн.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 err="1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tx1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руб</a:t>
              </a:r>
              <a:endPara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3409897" y="3845232"/>
              <a:ext cx="792088" cy="174400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tx1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2020 год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tx1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19,7 млн.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tx1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руб</a:t>
              </a:r>
              <a:r>
                <a:rPr lang="ru-RU" sz="16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FF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4264018" y="3845229"/>
              <a:ext cx="792088" cy="174400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tx1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2021 год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tx1"/>
                  </a:solidFill>
                </a:rPr>
                <a:t>19,7 </a:t>
              </a:r>
              <a:r>
                <a:rPr lang="ru-RU" sz="20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tx1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млн</a:t>
              </a:r>
              <a:r>
                <a:rPr lang="ru-RU" sz="20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FF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.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FF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руб.</a:t>
              </a:r>
            </a:p>
          </p:txBody>
        </p:sp>
      </p:grpSp>
      <p:grpSp>
        <p:nvGrpSpPr>
          <p:cNvPr id="6" name="Группа 3"/>
          <p:cNvGrpSpPr>
            <a:grpSpLocks/>
          </p:cNvGrpSpPr>
          <p:nvPr/>
        </p:nvGrpSpPr>
        <p:grpSpPr bwMode="auto">
          <a:xfrm>
            <a:off x="5527675" y="836613"/>
            <a:ext cx="3330575" cy="5551487"/>
            <a:chOff x="5560699" y="1301941"/>
            <a:chExt cx="3331320" cy="5551194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5561518" y="1301941"/>
              <a:ext cx="3296762" cy="52891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FF00"/>
                  </a:solidFill>
                </a:rPr>
                <a:t>Дотации  из областного бюджета</a:t>
              </a: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5564147" y="2708920"/>
              <a:ext cx="3296762" cy="52891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FF00"/>
                  </a:solidFill>
                </a:rPr>
                <a:t>Средства районного фонда финансовой поддержки</a:t>
              </a: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5593963" y="4149081"/>
              <a:ext cx="3296762" cy="52891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FF00"/>
                  </a:solidFill>
                </a:rPr>
                <a:t>Дотация на сбалансированность из районного бюджета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5595257" y="5583110"/>
              <a:ext cx="3296762" cy="54321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FF00"/>
                  </a:solidFill>
                </a:rPr>
                <a:t>Субсидии  на заработную плату и  ТЭР из областного бюджета</a:t>
              </a: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5560699" y="1830855"/>
              <a:ext cx="980972" cy="734049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2019 год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19,6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млн.руб.</a:t>
              </a: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6719413" y="1830855"/>
              <a:ext cx="980972" cy="734049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2020 год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15,7 млн.руб.</a:t>
              </a: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7877308" y="1830855"/>
              <a:ext cx="980972" cy="734049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2021 год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15,7 млн.руб.</a:t>
              </a: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6722042" y="3237834"/>
              <a:ext cx="980972" cy="734049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2020 год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4,0 млн.руб.</a:t>
              </a: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5560699" y="3244963"/>
              <a:ext cx="980972" cy="734049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2019 год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5,0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млн.руб.</a:t>
              </a: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7877308" y="3237834"/>
              <a:ext cx="980972" cy="734049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2021 год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4,0 млн.руб.</a:t>
              </a: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6751858" y="4677995"/>
              <a:ext cx="980972" cy="734049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2020 год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0 млн.руб.</a:t>
              </a: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5595257" y="4677995"/>
              <a:ext cx="980972" cy="734049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2019 год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8,5 млн.руб.</a:t>
              </a: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7909753" y="4677995"/>
              <a:ext cx="980972" cy="734049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2021год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0 млн.руб.</a:t>
              </a: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5595257" y="6198326"/>
              <a:ext cx="980972" cy="647748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2019 год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9,0 млн.руб.</a:t>
              </a: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6751858" y="6198326"/>
              <a:ext cx="980972" cy="654809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2020 год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0 </a:t>
              </a:r>
              <a:r>
                <a:rPr lang="ru-RU" sz="14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млн.руб</a:t>
              </a:r>
              <a:r>
                <a:rPr lang="ru-RU" sz="14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7911047" y="6198326"/>
              <a:ext cx="980972" cy="647748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2021 год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0 </a:t>
              </a:r>
              <a:r>
                <a:rPr lang="ru-RU" sz="14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млн.руб</a:t>
              </a:r>
              <a:r>
                <a:rPr lang="ru-RU" sz="14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38125" y="190500"/>
          <a:ext cx="8677275" cy="6410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531" name="TextBox 5"/>
          <p:cNvSpPr txBox="1">
            <a:spLocks noChangeArrowheads="1"/>
          </p:cNvSpPr>
          <p:nvPr/>
        </p:nvSpPr>
        <p:spPr bwMode="auto">
          <a:xfrm rot="10800000" flipV="1">
            <a:off x="238125" y="2406650"/>
            <a:ext cx="27908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Иные  межбюджетные трансферты поселениям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8715436" cy="56938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Основные направления по обеспечению эффективного расходования бюджетных средств в 2019-2021 годах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продолжить работу по повышению эффективности бюджетных расходов при обеспечении качества и доступности оказываемых  муниципальных услуг;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0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принять меры по повышению качества бюджетного  планирования;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0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продолжить работу по освоению резервов налоговых и неналоговых доходов;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0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повысить качество разработки муниципальных программ;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0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обеспечить эффективное расходование сумм финансовой помощи из вышестоящих бюджетов.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Качество управления муниципальными финансами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По рейтингу Министерства финансов </a:t>
            </a:r>
          </a:p>
          <a:p>
            <a:pPr algn="ctr">
              <a:buNone/>
            </a:pPr>
            <a:r>
              <a:rPr lang="ru-RU" dirty="0" smtClean="0"/>
              <a:t>Челябинской области </a:t>
            </a:r>
          </a:p>
          <a:p>
            <a:pPr algn="ctr">
              <a:buNone/>
            </a:pPr>
            <a:r>
              <a:rPr lang="ru-RU" dirty="0" err="1" smtClean="0"/>
              <a:t>Еткульский</a:t>
            </a:r>
            <a:r>
              <a:rPr lang="ru-RU" dirty="0" smtClean="0"/>
              <a:t> муниципальный район в 2017 году вошел во 1-ю группу муниципальных образований с высоким качеством управления финансами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62981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Кто управляет и распоряжается бюджетом?</a:t>
            </a:r>
            <a:endParaRPr lang="ru-RU" sz="2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916832"/>
          <a:ext cx="8229600" cy="4657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87338" y="954088"/>
            <a:ext cx="8482012" cy="5643264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r>
              <a:rPr lang="ru-RU" sz="1700" b="1" u="sng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ru-RU" sz="17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ru-RU" sz="1700" b="1" u="sng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- это финансовая помощь из бюджетов других уровней (межбюджетные трансферты), от физических и юридических лиц.</a:t>
            </a:r>
            <a:endParaRPr lang="ru-RU" sz="17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ru-RU" sz="1700" b="1" u="sng" dirty="0" smtClean="0">
                <a:latin typeface="Times New Roman" pitchFamily="18" charset="0"/>
                <a:cs typeface="Times New Roman" pitchFamily="18" charset="0"/>
              </a:rPr>
              <a:t>Бюджетный год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- законодательно установленный годовой срок исполнения бюджета. В Российской Федерации соответствует календарному году.</a:t>
            </a:r>
            <a:endParaRPr lang="ru-RU" sz="17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ru-RU" sz="1700" b="1" u="sng" dirty="0" smtClean="0">
                <a:latin typeface="Times New Roman" pitchFamily="18" charset="0"/>
                <a:cs typeface="Times New Roman" pitchFamily="18" charset="0"/>
              </a:rPr>
              <a:t>Бюджетная классификация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- группировка доходов и расходов бюджетов всех уровней бюджетной системы РФ, а также источников финансирования дефицитов этих бюджетов, используемая для составления и исполнения бюджетов.</a:t>
            </a:r>
            <a:endParaRPr lang="ru-RU" sz="17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ru-RU" sz="1700" b="1" u="sng" dirty="0" smtClean="0">
                <a:latin typeface="Times New Roman" pitchFamily="18" charset="0"/>
                <a:cs typeface="Times New Roman" pitchFamily="18" charset="0"/>
              </a:rPr>
              <a:t>Бюджетный период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– отрезок времени, охватывающий все стадии бюджетного планирования. Начинается бюджетный период с момента начала работы по составлению проекта бюджета и завершается утверждением отчета о его исполнении.</a:t>
            </a:r>
            <a:endParaRPr lang="ru-RU" sz="17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ru-RU" sz="1700" b="1" u="sng" dirty="0" smtClean="0">
                <a:latin typeface="Times New Roman" pitchFamily="18" charset="0"/>
                <a:cs typeface="Times New Roman" pitchFamily="18" charset="0"/>
              </a:rPr>
              <a:t>Бюджетный процесс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-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  <a:endParaRPr lang="ru-RU" sz="17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ru-RU" sz="1700" b="1" u="sng" dirty="0" smtClean="0"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- совокупность всех бюджетов в РФ: федерального, региональных, местных, государственных внебюджетных фондов.</a:t>
            </a:r>
          </a:p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ru-RU" sz="1700" b="1" u="sng" dirty="0">
                <a:latin typeface="Times New Roman" pitchFamily="18" charset="0"/>
                <a:cs typeface="Times New Roman" pitchFamily="18" charset="0"/>
              </a:rPr>
              <a:t>Главный распорядитель бюджетных средств (ГРБС)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- орган государственной власти (местного самоуправления), орган управления государственным внебюджетным фондом, или наиболее значимое учреждение науки, образования, культуры и здравоохранения, напрямую получающий(ее) средства из бюджета и наделенный правом распределять их между подведомственными распорядителями и получателями бюджетных средств</a:t>
            </a:r>
            <a:endParaRPr lang="ru-RU" sz="17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ru-RU" sz="1700" b="1" u="sng" dirty="0">
                <a:latin typeface="Times New Roman" pitchFamily="18" charset="0"/>
                <a:cs typeface="Times New Roman" pitchFamily="18" charset="0"/>
              </a:rPr>
              <a:t>Государственная (муниципальная) программа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- система мероприятий и инструментов государственной политики, обеспечивающих в рамках реализации ключевых государственных функций достижение приоритетов и целей государственной политики в сфере социально-экономического развития и безопасности.</a:t>
            </a:r>
            <a:endParaRPr lang="ru-RU" sz="17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buFontTx/>
              <a:buNone/>
            </a:pPr>
            <a:endParaRPr lang="ru-RU" sz="1400" u="sng" dirty="0" smtClean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5936" y="116632"/>
            <a:ext cx="1630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Глоссарий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62402" y="6412686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38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00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28629" y="914738"/>
            <a:ext cx="8412163" cy="580209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превышение расходов бюджета над его доходами.</a:t>
            </a:r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межбюджетные трансферты, предоставляемые на безвозмездной и безвозвратной основе без установления направлений и (или) условий их использования.</a:t>
            </a:r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это поступающие в бюджет денежные средства (налоги юридических и физических лиц, административные платежи и сборы, безвозмездные поступления).</a:t>
            </a:r>
          </a:p>
          <a:p>
            <a:pPr marL="0" indent="0" algn="just">
              <a:buFontTx/>
              <a:buNone/>
            </a:pP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Межбюджетные трансферты -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это средства одного бюджета бюджетной системы РФ, перечисляемые другому бюджету бюджетной системы РФ.</a:t>
            </a:r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Налогоплательщик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физическое лицо или юридическое лицо, на которое законом возложена обязанность уплачивать налоги.</a:t>
            </a:r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Налоговые доходы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поступления в бюджет от уплаты налогов, установленных Налоговым кодексом РФ.</a:t>
            </a:r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(с точки зрения как раздел расходов бюджета) аккумулирует расходы, связанные с руководством, управлением, оказанием услуг, а также предоставлением государственной поддержки в целях развития отраслей национальной экономики: сельского хозяйства, транспорта и дорожного хозяйства.</a:t>
            </a:r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поступления от уплаты пошлин и сборов, установленных законодательством РФ и штрафов за нарушение законодательства.</a:t>
            </a:r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документ, содержащий систему научно-обоснованных представлений о направлениях и результатах социально-экономического развития Российской Федерации на прогнозируемый период (среднесрочный или долгосрочный).</a:t>
            </a:r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превышение доходов над расходами бюджета.</a:t>
            </a:r>
          </a:p>
          <a:p>
            <a:pPr marL="0" indent="0" algn="just">
              <a:buNone/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Публичные слушания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проводятся представительным органом муниципального образования, главой муниципального образования с участием жителей муниципального образования для обсуждения проектов муниципальных правовых актов по вопросам местного значения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32241" y="6347505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028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10410" y="1052736"/>
            <a:ext cx="835025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это выплачиваемые из бюджета денежные средства (социальные выплаты населению, содержание государственных учреждений (образование, ЖКХ, культура и другие) капитальное строительство и другие).</a:t>
            </a:r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Субвенция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осуществления органам государственной власти другого уровня бюджетной системы РФ.</a:t>
            </a:r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Субсидия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бюджетные средства, предоставляемые бюджету другого уровня бюджетной системы РФ, в целях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 органов местного самоуправления по вопросам местного значения.</a:t>
            </a:r>
          </a:p>
          <a:p>
            <a:pPr marL="0" indent="0"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04448" y="6381328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66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Этапы работы с бюджетом</a:t>
            </a:r>
            <a:br>
              <a:rPr lang="ru-RU" sz="2800" b="1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700" dirty="0" smtClean="0"/>
              <a:t>Бюджетный процесс</a:t>
            </a:r>
            <a:endParaRPr lang="ru-RU" sz="27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Основные параметры бюджетов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340768"/>
          <a:ext cx="8229600" cy="5161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Основные показатели социально-экономического развития Еткульского муниципального района в </a:t>
            </a:r>
            <a:r>
              <a:rPr lang="ru-RU" sz="3200" dirty="0" smtClean="0"/>
              <a:t>2018 </a:t>
            </a:r>
            <a:r>
              <a:rPr lang="ru-RU" sz="3200" dirty="0" smtClean="0"/>
              <a:t>году (оценка)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988840"/>
            <a:ext cx="8435280" cy="4585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Отгружено товаров собственного производства, выполнено работ  и услуг собственными силами  по «чистым» видам деятельности (по крупным и средним организациям)  - 5442,8 млн. рублей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Среднегодовая численность населения – 30,0 тыс. человек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Оборот розничной торговли  по крупным и средним организациям – 919,7  млн. рублей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Инвестиции в основной капитал  за счет всех источников финансирования – 308,3 мл. рублей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Фонд оплаты труда 1699,1 млн. рублей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Из чего складывается местный бюджет в </a:t>
            </a:r>
            <a:r>
              <a:rPr lang="ru-RU" sz="2400" dirty="0" smtClean="0"/>
              <a:t>2019 </a:t>
            </a:r>
            <a:r>
              <a:rPr lang="ru-RU" sz="2400" dirty="0" smtClean="0"/>
              <a:t>году?</a:t>
            </a:r>
            <a:endParaRPr lang="ru-RU" sz="24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700213"/>
          <a:ext cx="8229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Параметры бюджета на 2019 год и на плановый период 2020 и 2021 годов</a:t>
            </a:r>
          </a:p>
        </p:txBody>
      </p:sp>
      <p:graphicFrame>
        <p:nvGraphicFramePr>
          <p:cNvPr id="1026" name="Object 32"/>
          <p:cNvGraphicFramePr>
            <a:graphicFrameLocks noGrp="1"/>
          </p:cNvGraphicFramePr>
          <p:nvPr>
            <p:ph idx="1"/>
          </p:nvPr>
        </p:nvGraphicFramePr>
        <p:xfrm>
          <a:off x="295275" y="1665759"/>
          <a:ext cx="8848725" cy="5192241"/>
        </p:xfrm>
        <a:graphic>
          <a:graphicData uri="http://schemas.openxmlformats.org/presentationml/2006/ole">
            <p:oleObj spid="_x0000_s117762" name="Worksheet" r:id="rId3" imgW="8734278" imgH="3314814" progId="Excel.Sheet.8">
              <p:embed/>
            </p:oleObj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2314575" y="3861048"/>
            <a:ext cx="1152525" cy="563524"/>
          </a:xfrm>
          <a:prstGeom prst="rightArrow">
            <a:avLst>
              <a:gd name="adj1" fmla="val 72186"/>
              <a:gd name="adj2" fmla="val 50000"/>
            </a:avLst>
          </a:prstGeom>
          <a:solidFill>
            <a:srgbClr val="FFFF00">
              <a:alpha val="8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110,8  %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5292080" y="3857628"/>
            <a:ext cx="1080120" cy="563524"/>
          </a:xfrm>
          <a:prstGeom prst="rightArrow">
            <a:avLst>
              <a:gd name="adj1" fmla="val 72186"/>
              <a:gd name="adj2" fmla="val 50000"/>
            </a:avLst>
          </a:prstGeom>
          <a:solidFill>
            <a:srgbClr val="FFFF00">
              <a:alpha val="8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102,0  %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3800475" y="3861048"/>
            <a:ext cx="1076325" cy="563524"/>
          </a:xfrm>
          <a:prstGeom prst="rightArrow">
            <a:avLst>
              <a:gd name="adj1" fmla="val 72186"/>
              <a:gd name="adj2" fmla="val 50000"/>
            </a:avLst>
          </a:prstGeom>
          <a:solidFill>
            <a:srgbClr val="FFFF00">
              <a:alpha val="8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89,0  %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0"/>
            <a:ext cx="8715375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Экономические факторы формирования доходной части районного бюджета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2050" name="Диаграмма 5"/>
          <p:cNvGraphicFramePr>
            <a:graphicFrameLocks/>
          </p:cNvGraphicFramePr>
          <p:nvPr/>
        </p:nvGraphicFramePr>
        <p:xfrm>
          <a:off x="395288" y="1196975"/>
          <a:ext cx="8523287" cy="5413375"/>
        </p:xfrm>
        <a:graphic>
          <a:graphicData uri="http://schemas.openxmlformats.org/presentationml/2006/ole">
            <p:oleObj spid="_x0000_s118786" name="Worksheet" r:id="rId3" imgW="6905478" imgH="3752698" progId="Excel.Sheet.8">
              <p:embed/>
            </p:oleObj>
          </a:graphicData>
        </a:graphic>
      </p:graphicFrame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1116013" y="1700213"/>
            <a:ext cx="1152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400" b="1"/>
              <a:t>Млн.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807</TotalTime>
  <Words>1464</Words>
  <Application>Microsoft Office PowerPoint</Application>
  <PresentationFormat>Экран (4:3)</PresentationFormat>
  <Paragraphs>255</Paragraphs>
  <Slides>32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5" baseType="lpstr">
      <vt:lpstr>Поток</vt:lpstr>
      <vt:lpstr>Worksheet</vt:lpstr>
      <vt:lpstr>Лист Microsoft Office Excel 97-2003</vt:lpstr>
      <vt:lpstr>    Бюджет Еткульского муниципального района  на 2019 год и на плановый период 2020 и 2021 годов для граждан</vt:lpstr>
      <vt:lpstr>Бюджет – это план доходов и расходов на определенный период.</vt:lpstr>
      <vt:lpstr>Кто управляет и распоряжается бюджетом?</vt:lpstr>
      <vt:lpstr>Этапы работы с бюджетом  Бюджетный процесс</vt:lpstr>
      <vt:lpstr>Основные параметры бюджетов</vt:lpstr>
      <vt:lpstr>Основные показатели социально-экономического развития Еткульского муниципального района в 2018 году (оценка)</vt:lpstr>
      <vt:lpstr>Из чего складывается местный бюджет в 2019 году?</vt:lpstr>
      <vt:lpstr>Параметры бюджета на 2019 год и на плановый период 2020 и 2021 годов</vt:lpstr>
      <vt:lpstr>Экономические факторы формирования доходной части районного бюджета </vt:lpstr>
      <vt:lpstr>Структура доходов бюджета в 2019 году</vt:lpstr>
      <vt:lpstr>Структура налоговых и неналоговых доходов бюджета в 2019 году</vt:lpstr>
      <vt:lpstr>Распределение расходов  по отраслям в 2019 году</vt:lpstr>
      <vt:lpstr>Программный бюджет  В 2019 году запланировано финансирование расходов по 42 муниципальным программам на общую сумму   977,4 млн.рублей  (98,9%)</vt:lpstr>
      <vt:lpstr>Программы отрасли образования     </vt:lpstr>
      <vt:lpstr>Слайд 15</vt:lpstr>
      <vt:lpstr>Программы по социальной защите населения     </vt:lpstr>
      <vt:lpstr>Слайд 17</vt:lpstr>
      <vt:lpstr>Программы по жилищно-коммунальному хозяйству</vt:lpstr>
      <vt:lpstr>Программы  по жилищно-коммунальному хозяйству</vt:lpstr>
      <vt:lpstr>Программы по работе с молодежью     </vt:lpstr>
      <vt:lpstr>Слайд 21</vt:lpstr>
      <vt:lpstr>Слайд 22</vt:lpstr>
      <vt:lpstr>Программы   по   культуре</vt:lpstr>
      <vt:lpstr>Программы по защите населения  от чрезвычайных ситуаций и преступлений</vt:lpstr>
      <vt:lpstr>Программы по защите населения  от чрезвычайных ситуаций и преступлений</vt:lpstr>
      <vt:lpstr>Слайд 26</vt:lpstr>
      <vt:lpstr>Слайд 27</vt:lpstr>
      <vt:lpstr>Слайд 28</vt:lpstr>
      <vt:lpstr>Качество управления муниципальными финансами</vt:lpstr>
      <vt:lpstr>Слайд 30</vt:lpstr>
      <vt:lpstr>Слайд 31</vt:lpstr>
      <vt:lpstr>Слайд 32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Еткульского муниципального района 2015-2017 для граждан</dc:title>
  <dc:creator>Ольга</dc:creator>
  <cp:lastModifiedBy>Ольга</cp:lastModifiedBy>
  <cp:revision>98</cp:revision>
  <dcterms:created xsi:type="dcterms:W3CDTF">2015-04-10T08:55:23Z</dcterms:created>
  <dcterms:modified xsi:type="dcterms:W3CDTF">2018-12-20T06:37:14Z</dcterms:modified>
</cp:coreProperties>
</file>